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embeddedFontLst>
    <p:embeddedFont>
      <p:font typeface="Assistant" pitchFamily="2" charset="-79"/>
      <p:regular r:id="rId13"/>
      <p:bold r:id="rId14"/>
    </p:embeddedFont>
    <p:embeddedFont>
      <p:font typeface="Raleway" pitchFamily="2" charset="0"/>
      <p:regular r:id="rId15"/>
      <p:bold r:id="rId16"/>
      <p:italic r:id="rId17"/>
      <p:boldItalic r:id="rId18"/>
    </p:embeddedFont>
    <p:embeddedFont>
      <p:font typeface="Roboto Condensed Light" panose="02000000000000000000" pitchFamily="2" charset="0"/>
      <p:regular r:id="rId19"/>
      <p:italic r:id="rId20"/>
    </p:embeddedFont>
    <p:embeddedFont>
      <p:font typeface="Titan One" panose="02010600030101010101" charset="0"/>
      <p:regular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6" d="100"/>
          <a:sy n="146" d="100"/>
        </p:scale>
        <p:origin x="603" y="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jpg>
</file>

<file path=ppt/media/image3.jpg>
</file>

<file path=ppt/media/image4.jp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9" name="Google Shape;117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0" name="Google Shape;118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0" name="Google Shape;1890;ga247e5df74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1" name="Google Shape;1891;ga247e5df74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2" name="Google Shape;1552;gac04a6c333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3" name="Google Shape;1553;gac04a6c333_0_1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0" name="Google Shape;1570;ga2505cf01b_0_18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1" name="Google Shape;1571;ga2505cf01b_0_18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gf616d28a66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4" name="Google Shape;1594;gf616d28a66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0" name="Google Shape;1600;ga2505cf01b_0_9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1" name="Google Shape;1601;ga2505cf01b_0_9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4" name="Google Shape;1694;gf616d28a66_0_2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5" name="Google Shape;1695;gf616d28a66_0_2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3" name="Google Shape;1703;gf616d28a66_0_2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4" name="Google Shape;1704;gf616d28a66_0_2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gf616d28a66_0_2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2" name="Google Shape;1712;gf616d28a66_0_2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Demonstrate the current progress of our application and model creation.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5" name="Google Shape;1805;ga2505cf01b_0_5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6" name="Google Shape;1806;ga2505cf01b_0_5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150" y="-23475"/>
            <a:ext cx="9149686" cy="5430372"/>
            <a:chOff x="-150" y="-23475"/>
            <a:chExt cx="9149686" cy="5430372"/>
          </a:xfrm>
        </p:grpSpPr>
        <p:sp>
          <p:nvSpPr>
            <p:cNvPr id="10" name="Google Shape;10;p2"/>
            <p:cNvSpPr/>
            <p:nvPr/>
          </p:nvSpPr>
          <p:spPr>
            <a:xfrm>
              <a:off x="0" y="-23475"/>
              <a:ext cx="9143956" cy="5166888"/>
            </a:xfrm>
            <a:custGeom>
              <a:avLst/>
              <a:gdLst/>
              <a:ahLst/>
              <a:cxnLst/>
              <a:rect l="l" t="t" r="r" b="b"/>
              <a:pathLst>
                <a:path w="49014" h="32839" extrusionOk="0">
                  <a:moveTo>
                    <a:pt x="1" y="1"/>
                  </a:moveTo>
                  <a:lnTo>
                    <a:pt x="1" y="32839"/>
                  </a:lnTo>
                  <a:lnTo>
                    <a:pt x="49013" y="32839"/>
                  </a:lnTo>
                  <a:lnTo>
                    <a:pt x="490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140934" y="165407"/>
              <a:ext cx="1458542" cy="621021"/>
            </a:xfrm>
            <a:custGeom>
              <a:avLst/>
              <a:gdLst/>
              <a:ahLst/>
              <a:cxnLst/>
              <a:rect l="l" t="t" r="r" b="b"/>
              <a:pathLst>
                <a:path w="9270" h="3947" extrusionOk="0">
                  <a:moveTo>
                    <a:pt x="2281" y="1"/>
                  </a:moveTo>
                  <a:cubicBezTo>
                    <a:pt x="2165" y="1"/>
                    <a:pt x="2047" y="13"/>
                    <a:pt x="1927" y="38"/>
                  </a:cubicBezTo>
                  <a:cubicBezTo>
                    <a:pt x="27" y="431"/>
                    <a:pt x="0" y="3205"/>
                    <a:pt x="0" y="3410"/>
                  </a:cubicBezTo>
                  <a:cubicBezTo>
                    <a:pt x="0" y="3606"/>
                    <a:pt x="116" y="3919"/>
                    <a:pt x="1794" y="3945"/>
                  </a:cubicBezTo>
                  <a:cubicBezTo>
                    <a:pt x="1833" y="3946"/>
                    <a:pt x="1874" y="3946"/>
                    <a:pt x="1917" y="3946"/>
                  </a:cubicBezTo>
                  <a:cubicBezTo>
                    <a:pt x="3728" y="3946"/>
                    <a:pt x="8890" y="3588"/>
                    <a:pt x="9073" y="3562"/>
                  </a:cubicBezTo>
                  <a:cubicBezTo>
                    <a:pt x="9269" y="3535"/>
                    <a:pt x="9207" y="3339"/>
                    <a:pt x="9216" y="3187"/>
                  </a:cubicBezTo>
                  <a:cubicBezTo>
                    <a:pt x="9225" y="2902"/>
                    <a:pt x="9127" y="1831"/>
                    <a:pt x="8466" y="1787"/>
                  </a:cubicBezTo>
                  <a:cubicBezTo>
                    <a:pt x="8453" y="1786"/>
                    <a:pt x="8440" y="1786"/>
                    <a:pt x="8427" y="1786"/>
                  </a:cubicBezTo>
                  <a:cubicBezTo>
                    <a:pt x="7792" y="1786"/>
                    <a:pt x="7664" y="2616"/>
                    <a:pt x="7664" y="2616"/>
                  </a:cubicBezTo>
                  <a:cubicBezTo>
                    <a:pt x="7664" y="2616"/>
                    <a:pt x="7302" y="1630"/>
                    <a:pt x="6507" y="1630"/>
                  </a:cubicBezTo>
                  <a:cubicBezTo>
                    <a:pt x="6474" y="1630"/>
                    <a:pt x="6440" y="1631"/>
                    <a:pt x="6406" y="1635"/>
                  </a:cubicBezTo>
                  <a:cubicBezTo>
                    <a:pt x="5540" y="1724"/>
                    <a:pt x="5308" y="2607"/>
                    <a:pt x="5308" y="2607"/>
                  </a:cubicBezTo>
                  <a:cubicBezTo>
                    <a:pt x="5308" y="2607"/>
                    <a:pt x="4001" y="1"/>
                    <a:pt x="22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7443257" y="1304648"/>
              <a:ext cx="1499293" cy="667751"/>
            </a:xfrm>
            <a:custGeom>
              <a:avLst/>
              <a:gdLst/>
              <a:ahLst/>
              <a:cxnLst/>
              <a:rect l="l" t="t" r="r" b="b"/>
              <a:pathLst>
                <a:path w="9529" h="4244" extrusionOk="0">
                  <a:moveTo>
                    <a:pt x="2490" y="1"/>
                  </a:moveTo>
                  <a:cubicBezTo>
                    <a:pt x="2419" y="1"/>
                    <a:pt x="2348" y="5"/>
                    <a:pt x="2275" y="14"/>
                  </a:cubicBezTo>
                  <a:cubicBezTo>
                    <a:pt x="295" y="264"/>
                    <a:pt x="36" y="3101"/>
                    <a:pt x="18" y="3315"/>
                  </a:cubicBezTo>
                  <a:cubicBezTo>
                    <a:pt x="0" y="3520"/>
                    <a:pt x="90" y="3850"/>
                    <a:pt x="1811" y="4010"/>
                  </a:cubicBezTo>
                  <a:cubicBezTo>
                    <a:pt x="3438" y="4171"/>
                    <a:pt x="8505" y="4243"/>
                    <a:pt x="9232" y="4243"/>
                  </a:cubicBezTo>
                  <a:cubicBezTo>
                    <a:pt x="9275" y="4243"/>
                    <a:pt x="9303" y="4243"/>
                    <a:pt x="9314" y="4242"/>
                  </a:cubicBezTo>
                  <a:cubicBezTo>
                    <a:pt x="9510" y="4233"/>
                    <a:pt x="9466" y="4028"/>
                    <a:pt x="9483" y="3877"/>
                  </a:cubicBezTo>
                  <a:cubicBezTo>
                    <a:pt x="9528" y="3573"/>
                    <a:pt x="9510" y="2467"/>
                    <a:pt x="8832" y="2378"/>
                  </a:cubicBezTo>
                  <a:cubicBezTo>
                    <a:pt x="8797" y="2373"/>
                    <a:pt x="8762" y="2370"/>
                    <a:pt x="8729" y="2370"/>
                  </a:cubicBezTo>
                  <a:cubicBezTo>
                    <a:pt x="8140" y="2370"/>
                    <a:pt x="7940" y="3154"/>
                    <a:pt x="7940" y="3154"/>
                  </a:cubicBezTo>
                  <a:cubicBezTo>
                    <a:pt x="7940" y="3154"/>
                    <a:pt x="7633" y="2039"/>
                    <a:pt x="6757" y="2039"/>
                  </a:cubicBezTo>
                  <a:cubicBezTo>
                    <a:pt x="6750" y="2039"/>
                    <a:pt x="6743" y="2039"/>
                    <a:pt x="6736" y="2039"/>
                  </a:cubicBezTo>
                  <a:cubicBezTo>
                    <a:pt x="5835" y="2057"/>
                    <a:pt x="5531" y="2940"/>
                    <a:pt x="5531" y="2940"/>
                  </a:cubicBezTo>
                  <a:cubicBezTo>
                    <a:pt x="5531" y="2940"/>
                    <a:pt x="4347" y="1"/>
                    <a:pt x="24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-150" y="4401800"/>
              <a:ext cx="9144000" cy="75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" name="Google Shape;14;p2"/>
            <p:cNvGrpSpPr/>
            <p:nvPr/>
          </p:nvGrpSpPr>
          <p:grpSpPr>
            <a:xfrm>
              <a:off x="7628837" y="4364050"/>
              <a:ext cx="1520699" cy="813424"/>
              <a:chOff x="3457891" y="4624197"/>
              <a:chExt cx="227075" cy="121450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3457891" y="4624197"/>
                <a:ext cx="227075" cy="121450"/>
              </a:xfrm>
              <a:custGeom>
                <a:avLst/>
                <a:gdLst/>
                <a:ahLst/>
                <a:cxnLst/>
                <a:rect l="l" t="t" r="r" b="b"/>
                <a:pathLst>
                  <a:path w="9083" h="4858" extrusionOk="0">
                    <a:moveTo>
                      <a:pt x="7668" y="0"/>
                    </a:moveTo>
                    <a:cubicBezTo>
                      <a:pt x="7594" y="0"/>
                      <a:pt x="7518" y="5"/>
                      <a:pt x="7441" y="14"/>
                    </a:cubicBezTo>
                    <a:cubicBezTo>
                      <a:pt x="6058" y="174"/>
                      <a:pt x="5755" y="1593"/>
                      <a:pt x="5701" y="2333"/>
                    </a:cubicBezTo>
                    <a:cubicBezTo>
                      <a:pt x="5674" y="2610"/>
                      <a:pt x="5683" y="2797"/>
                      <a:pt x="5683" y="2797"/>
                    </a:cubicBezTo>
                    <a:cubicBezTo>
                      <a:pt x="5683" y="2797"/>
                      <a:pt x="5567" y="2538"/>
                      <a:pt x="5317" y="2315"/>
                    </a:cubicBezTo>
                    <a:cubicBezTo>
                      <a:pt x="5139" y="2162"/>
                      <a:pt x="4892" y="2029"/>
                      <a:pt x="4578" y="2029"/>
                    </a:cubicBezTo>
                    <a:cubicBezTo>
                      <a:pt x="4437" y="2029"/>
                      <a:pt x="4282" y="2056"/>
                      <a:pt x="4113" y="2119"/>
                    </a:cubicBezTo>
                    <a:cubicBezTo>
                      <a:pt x="4015" y="2155"/>
                      <a:pt x="3935" y="2199"/>
                      <a:pt x="3863" y="2244"/>
                    </a:cubicBezTo>
                    <a:cubicBezTo>
                      <a:pt x="3096" y="2735"/>
                      <a:pt x="3319" y="3814"/>
                      <a:pt x="3328" y="3850"/>
                    </a:cubicBezTo>
                    <a:cubicBezTo>
                      <a:pt x="3306" y="3820"/>
                      <a:pt x="2660" y="2861"/>
                      <a:pt x="1669" y="2861"/>
                    </a:cubicBezTo>
                    <a:cubicBezTo>
                      <a:pt x="1463" y="2861"/>
                      <a:pt x="1242" y="2903"/>
                      <a:pt x="1009" y="3002"/>
                    </a:cubicBezTo>
                    <a:cubicBezTo>
                      <a:pt x="18" y="3422"/>
                      <a:pt x="0" y="4367"/>
                      <a:pt x="72" y="4858"/>
                    </a:cubicBezTo>
                    <a:lnTo>
                      <a:pt x="9082" y="4858"/>
                    </a:lnTo>
                    <a:lnTo>
                      <a:pt x="9082" y="612"/>
                    </a:lnTo>
                    <a:cubicBezTo>
                      <a:pt x="8711" y="264"/>
                      <a:pt x="8241" y="0"/>
                      <a:pt x="766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3472391" y="4713947"/>
                <a:ext cx="68700" cy="3170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1268" extrusionOk="0">
                    <a:moveTo>
                      <a:pt x="1107" y="0"/>
                    </a:moveTo>
                    <a:cubicBezTo>
                      <a:pt x="1019" y="0"/>
                      <a:pt x="930" y="12"/>
                      <a:pt x="839" y="37"/>
                    </a:cubicBezTo>
                    <a:cubicBezTo>
                      <a:pt x="188" y="215"/>
                      <a:pt x="18" y="813"/>
                      <a:pt x="0" y="1268"/>
                    </a:cubicBezTo>
                    <a:lnTo>
                      <a:pt x="2748" y="1268"/>
                    </a:lnTo>
                    <a:cubicBezTo>
                      <a:pt x="2547" y="931"/>
                      <a:pt x="1898" y="0"/>
                      <a:pt x="11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3552891" y="4700522"/>
                <a:ext cx="66950" cy="45125"/>
              </a:xfrm>
              <a:custGeom>
                <a:avLst/>
                <a:gdLst/>
                <a:ahLst/>
                <a:cxnLst/>
                <a:rect l="l" t="t" r="r" b="b"/>
                <a:pathLst>
                  <a:path w="2678" h="1805" extrusionOk="0">
                    <a:moveTo>
                      <a:pt x="939" y="1"/>
                    </a:moveTo>
                    <a:cubicBezTo>
                      <a:pt x="857" y="1"/>
                      <a:pt x="776" y="18"/>
                      <a:pt x="697" y="56"/>
                    </a:cubicBezTo>
                    <a:cubicBezTo>
                      <a:pt x="1" y="395"/>
                      <a:pt x="135" y="1350"/>
                      <a:pt x="251" y="1805"/>
                    </a:cubicBezTo>
                    <a:lnTo>
                      <a:pt x="2677" y="1805"/>
                    </a:lnTo>
                    <a:cubicBezTo>
                      <a:pt x="2437" y="1348"/>
                      <a:pt x="1657" y="1"/>
                      <a:pt x="9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3618466" y="4655697"/>
                <a:ext cx="66500" cy="89950"/>
              </a:xfrm>
              <a:custGeom>
                <a:avLst/>
                <a:gdLst/>
                <a:ahLst/>
                <a:cxnLst/>
                <a:rect l="l" t="t" r="r" b="b"/>
                <a:pathLst>
                  <a:path w="2660" h="3598" extrusionOk="0">
                    <a:moveTo>
                      <a:pt x="1577" y="0"/>
                    </a:moveTo>
                    <a:cubicBezTo>
                      <a:pt x="877" y="0"/>
                      <a:pt x="491" y="494"/>
                      <a:pt x="286" y="1127"/>
                    </a:cubicBezTo>
                    <a:cubicBezTo>
                      <a:pt x="1" y="2019"/>
                      <a:pt x="81" y="3188"/>
                      <a:pt x="117" y="3598"/>
                    </a:cubicBezTo>
                    <a:lnTo>
                      <a:pt x="2659" y="3598"/>
                    </a:lnTo>
                    <a:lnTo>
                      <a:pt x="2659" y="369"/>
                    </a:lnTo>
                    <a:cubicBezTo>
                      <a:pt x="2347" y="154"/>
                      <a:pt x="2017" y="21"/>
                      <a:pt x="1669" y="3"/>
                    </a:cubicBezTo>
                    <a:cubicBezTo>
                      <a:pt x="1638" y="1"/>
                      <a:pt x="1607" y="0"/>
                      <a:pt x="157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" name="Google Shape;19;p2"/>
            <p:cNvGrpSpPr/>
            <p:nvPr/>
          </p:nvGrpSpPr>
          <p:grpSpPr>
            <a:xfrm flipH="1">
              <a:off x="-69" y="4310169"/>
              <a:ext cx="792529" cy="1096728"/>
              <a:chOff x="3536675" y="4387575"/>
              <a:chExt cx="147450" cy="204050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3536675" y="4387575"/>
                <a:ext cx="147450" cy="204050"/>
              </a:xfrm>
              <a:custGeom>
                <a:avLst/>
                <a:gdLst/>
                <a:ahLst/>
                <a:cxnLst/>
                <a:rect l="l" t="t" r="r" b="b"/>
                <a:pathLst>
                  <a:path w="5898" h="8162" extrusionOk="0">
                    <a:moveTo>
                      <a:pt x="4447" y="0"/>
                    </a:moveTo>
                    <a:cubicBezTo>
                      <a:pt x="4417" y="0"/>
                      <a:pt x="4386" y="3"/>
                      <a:pt x="4354" y="8"/>
                    </a:cubicBezTo>
                    <a:cubicBezTo>
                      <a:pt x="3051" y="213"/>
                      <a:pt x="3435" y="4094"/>
                      <a:pt x="3435" y="4094"/>
                    </a:cubicBezTo>
                    <a:cubicBezTo>
                      <a:pt x="3435" y="4094"/>
                      <a:pt x="2531" y="3021"/>
                      <a:pt x="1604" y="3021"/>
                    </a:cubicBezTo>
                    <a:cubicBezTo>
                      <a:pt x="1306" y="3021"/>
                      <a:pt x="1005" y="3132"/>
                      <a:pt x="732" y="3425"/>
                    </a:cubicBezTo>
                    <a:cubicBezTo>
                      <a:pt x="0" y="4210"/>
                      <a:pt x="536" y="5396"/>
                      <a:pt x="1017" y="6119"/>
                    </a:cubicBezTo>
                    <a:cubicBezTo>
                      <a:pt x="1267" y="6485"/>
                      <a:pt x="1508" y="6734"/>
                      <a:pt x="1544" y="6734"/>
                    </a:cubicBezTo>
                    <a:lnTo>
                      <a:pt x="5897" y="8162"/>
                    </a:lnTo>
                    <a:lnTo>
                      <a:pt x="5897" y="3202"/>
                    </a:lnTo>
                    <a:cubicBezTo>
                      <a:pt x="5665" y="3514"/>
                      <a:pt x="5505" y="3844"/>
                      <a:pt x="5505" y="3844"/>
                    </a:cubicBezTo>
                    <a:cubicBezTo>
                      <a:pt x="5505" y="3844"/>
                      <a:pt x="5640" y="0"/>
                      <a:pt x="444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3567900" y="4414300"/>
                <a:ext cx="116225" cy="171300"/>
              </a:xfrm>
              <a:custGeom>
                <a:avLst/>
                <a:gdLst/>
                <a:ahLst/>
                <a:cxnLst/>
                <a:rect l="l" t="t" r="r" b="b"/>
                <a:pathLst>
                  <a:path w="4649" h="6852" extrusionOk="0">
                    <a:moveTo>
                      <a:pt x="3292" y="1"/>
                    </a:moveTo>
                    <a:cubicBezTo>
                      <a:pt x="2784" y="1"/>
                      <a:pt x="2409" y="4523"/>
                      <a:pt x="2409" y="4523"/>
                    </a:cubicBezTo>
                    <a:cubicBezTo>
                      <a:pt x="2409" y="4523"/>
                      <a:pt x="1466" y="3106"/>
                      <a:pt x="758" y="3106"/>
                    </a:cubicBezTo>
                    <a:cubicBezTo>
                      <a:pt x="626" y="3106"/>
                      <a:pt x="501" y="3156"/>
                      <a:pt x="393" y="3275"/>
                    </a:cubicBezTo>
                    <a:cubicBezTo>
                      <a:pt x="0" y="3694"/>
                      <a:pt x="428" y="4532"/>
                      <a:pt x="883" y="5157"/>
                    </a:cubicBezTo>
                    <a:cubicBezTo>
                      <a:pt x="1227" y="5633"/>
                      <a:pt x="1588" y="5987"/>
                      <a:pt x="1640" y="5987"/>
                    </a:cubicBezTo>
                    <a:cubicBezTo>
                      <a:pt x="1641" y="5987"/>
                      <a:pt x="1641" y="5987"/>
                      <a:pt x="1642" y="5987"/>
                    </a:cubicBezTo>
                    <a:lnTo>
                      <a:pt x="4648" y="6852"/>
                    </a:lnTo>
                    <a:lnTo>
                      <a:pt x="4648" y="3605"/>
                    </a:lnTo>
                    <a:cubicBezTo>
                      <a:pt x="4006" y="4149"/>
                      <a:pt x="3497" y="4791"/>
                      <a:pt x="3497" y="4791"/>
                    </a:cubicBezTo>
                    <a:cubicBezTo>
                      <a:pt x="3497" y="4791"/>
                      <a:pt x="3792" y="1"/>
                      <a:pt x="32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720000" y="540000"/>
            <a:ext cx="3164700" cy="2988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latin typeface="Titan One"/>
                <a:ea typeface="Titan One"/>
                <a:cs typeface="Titan One"/>
                <a:sym typeface="Titan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ubTitle" idx="1"/>
          </p:nvPr>
        </p:nvSpPr>
        <p:spPr>
          <a:xfrm>
            <a:off x="720000" y="3528450"/>
            <a:ext cx="3164700" cy="853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latin typeface="Assistant"/>
                <a:ea typeface="Assistant"/>
                <a:cs typeface="Assistant"/>
                <a:sym typeface="Assistan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0" name="Google Shape;260;p11"/>
          <p:cNvGrpSpPr/>
          <p:nvPr/>
        </p:nvGrpSpPr>
        <p:grpSpPr>
          <a:xfrm>
            <a:off x="-150" y="-23475"/>
            <a:ext cx="9144079" cy="5430372"/>
            <a:chOff x="-150" y="-23475"/>
            <a:chExt cx="9144079" cy="5430372"/>
          </a:xfrm>
        </p:grpSpPr>
        <p:sp>
          <p:nvSpPr>
            <p:cNvPr id="261" name="Google Shape;261;p11"/>
            <p:cNvSpPr/>
            <p:nvPr/>
          </p:nvSpPr>
          <p:spPr>
            <a:xfrm>
              <a:off x="0" y="-23475"/>
              <a:ext cx="9143929" cy="5166888"/>
            </a:xfrm>
            <a:custGeom>
              <a:avLst/>
              <a:gdLst/>
              <a:ahLst/>
              <a:cxnLst/>
              <a:rect l="l" t="t" r="r" b="b"/>
              <a:pathLst>
                <a:path w="49014" h="32839" extrusionOk="0">
                  <a:moveTo>
                    <a:pt x="1" y="1"/>
                  </a:moveTo>
                  <a:lnTo>
                    <a:pt x="1" y="32839"/>
                  </a:lnTo>
                  <a:lnTo>
                    <a:pt x="49013" y="32839"/>
                  </a:lnTo>
                  <a:lnTo>
                    <a:pt x="490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1"/>
            <p:cNvSpPr/>
            <p:nvPr/>
          </p:nvSpPr>
          <p:spPr>
            <a:xfrm>
              <a:off x="140934" y="165407"/>
              <a:ext cx="1458542" cy="621021"/>
            </a:xfrm>
            <a:custGeom>
              <a:avLst/>
              <a:gdLst/>
              <a:ahLst/>
              <a:cxnLst/>
              <a:rect l="l" t="t" r="r" b="b"/>
              <a:pathLst>
                <a:path w="9270" h="3947" extrusionOk="0">
                  <a:moveTo>
                    <a:pt x="2281" y="1"/>
                  </a:moveTo>
                  <a:cubicBezTo>
                    <a:pt x="2165" y="1"/>
                    <a:pt x="2047" y="13"/>
                    <a:pt x="1927" y="38"/>
                  </a:cubicBezTo>
                  <a:cubicBezTo>
                    <a:pt x="27" y="431"/>
                    <a:pt x="0" y="3205"/>
                    <a:pt x="0" y="3410"/>
                  </a:cubicBezTo>
                  <a:cubicBezTo>
                    <a:pt x="0" y="3606"/>
                    <a:pt x="116" y="3919"/>
                    <a:pt x="1794" y="3945"/>
                  </a:cubicBezTo>
                  <a:cubicBezTo>
                    <a:pt x="1833" y="3946"/>
                    <a:pt x="1874" y="3946"/>
                    <a:pt x="1917" y="3946"/>
                  </a:cubicBezTo>
                  <a:cubicBezTo>
                    <a:pt x="3728" y="3946"/>
                    <a:pt x="8890" y="3588"/>
                    <a:pt x="9073" y="3562"/>
                  </a:cubicBezTo>
                  <a:cubicBezTo>
                    <a:pt x="9269" y="3535"/>
                    <a:pt x="9207" y="3339"/>
                    <a:pt x="9216" y="3187"/>
                  </a:cubicBezTo>
                  <a:cubicBezTo>
                    <a:pt x="9225" y="2902"/>
                    <a:pt x="9127" y="1831"/>
                    <a:pt x="8466" y="1787"/>
                  </a:cubicBezTo>
                  <a:cubicBezTo>
                    <a:pt x="8453" y="1786"/>
                    <a:pt x="8440" y="1786"/>
                    <a:pt x="8427" y="1786"/>
                  </a:cubicBezTo>
                  <a:cubicBezTo>
                    <a:pt x="7792" y="1786"/>
                    <a:pt x="7664" y="2616"/>
                    <a:pt x="7664" y="2616"/>
                  </a:cubicBezTo>
                  <a:cubicBezTo>
                    <a:pt x="7664" y="2616"/>
                    <a:pt x="7302" y="1630"/>
                    <a:pt x="6507" y="1630"/>
                  </a:cubicBezTo>
                  <a:cubicBezTo>
                    <a:pt x="6474" y="1630"/>
                    <a:pt x="6440" y="1631"/>
                    <a:pt x="6406" y="1635"/>
                  </a:cubicBezTo>
                  <a:cubicBezTo>
                    <a:pt x="5540" y="1724"/>
                    <a:pt x="5308" y="2607"/>
                    <a:pt x="5308" y="2607"/>
                  </a:cubicBezTo>
                  <a:cubicBezTo>
                    <a:pt x="5308" y="2607"/>
                    <a:pt x="4001" y="1"/>
                    <a:pt x="22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1"/>
            <p:cNvSpPr/>
            <p:nvPr/>
          </p:nvSpPr>
          <p:spPr>
            <a:xfrm>
              <a:off x="7443257" y="1304648"/>
              <a:ext cx="1499293" cy="667751"/>
            </a:xfrm>
            <a:custGeom>
              <a:avLst/>
              <a:gdLst/>
              <a:ahLst/>
              <a:cxnLst/>
              <a:rect l="l" t="t" r="r" b="b"/>
              <a:pathLst>
                <a:path w="9529" h="4244" extrusionOk="0">
                  <a:moveTo>
                    <a:pt x="2490" y="1"/>
                  </a:moveTo>
                  <a:cubicBezTo>
                    <a:pt x="2419" y="1"/>
                    <a:pt x="2348" y="5"/>
                    <a:pt x="2275" y="14"/>
                  </a:cubicBezTo>
                  <a:cubicBezTo>
                    <a:pt x="295" y="264"/>
                    <a:pt x="36" y="3101"/>
                    <a:pt x="18" y="3315"/>
                  </a:cubicBezTo>
                  <a:cubicBezTo>
                    <a:pt x="0" y="3520"/>
                    <a:pt x="90" y="3850"/>
                    <a:pt x="1811" y="4010"/>
                  </a:cubicBezTo>
                  <a:cubicBezTo>
                    <a:pt x="3438" y="4171"/>
                    <a:pt x="8505" y="4243"/>
                    <a:pt x="9232" y="4243"/>
                  </a:cubicBezTo>
                  <a:cubicBezTo>
                    <a:pt x="9275" y="4243"/>
                    <a:pt x="9303" y="4243"/>
                    <a:pt x="9314" y="4242"/>
                  </a:cubicBezTo>
                  <a:cubicBezTo>
                    <a:pt x="9510" y="4233"/>
                    <a:pt x="9466" y="4028"/>
                    <a:pt x="9483" y="3877"/>
                  </a:cubicBezTo>
                  <a:cubicBezTo>
                    <a:pt x="9528" y="3573"/>
                    <a:pt x="9510" y="2467"/>
                    <a:pt x="8832" y="2378"/>
                  </a:cubicBezTo>
                  <a:cubicBezTo>
                    <a:pt x="8797" y="2373"/>
                    <a:pt x="8762" y="2370"/>
                    <a:pt x="8729" y="2370"/>
                  </a:cubicBezTo>
                  <a:cubicBezTo>
                    <a:pt x="8140" y="2370"/>
                    <a:pt x="7940" y="3154"/>
                    <a:pt x="7940" y="3154"/>
                  </a:cubicBezTo>
                  <a:cubicBezTo>
                    <a:pt x="7940" y="3154"/>
                    <a:pt x="7633" y="2039"/>
                    <a:pt x="6757" y="2039"/>
                  </a:cubicBezTo>
                  <a:cubicBezTo>
                    <a:pt x="6750" y="2039"/>
                    <a:pt x="6743" y="2039"/>
                    <a:pt x="6736" y="2039"/>
                  </a:cubicBezTo>
                  <a:cubicBezTo>
                    <a:pt x="5835" y="2057"/>
                    <a:pt x="5531" y="2940"/>
                    <a:pt x="5531" y="2940"/>
                  </a:cubicBezTo>
                  <a:cubicBezTo>
                    <a:pt x="5531" y="2940"/>
                    <a:pt x="4347" y="1"/>
                    <a:pt x="24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1"/>
            <p:cNvSpPr/>
            <p:nvPr/>
          </p:nvSpPr>
          <p:spPr>
            <a:xfrm>
              <a:off x="-150" y="4401800"/>
              <a:ext cx="9144000" cy="75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5" name="Google Shape;265;p11"/>
            <p:cNvGrpSpPr/>
            <p:nvPr/>
          </p:nvGrpSpPr>
          <p:grpSpPr>
            <a:xfrm>
              <a:off x="7623203" y="4330249"/>
              <a:ext cx="1520699" cy="813424"/>
              <a:chOff x="3457050" y="4619150"/>
              <a:chExt cx="227075" cy="121450"/>
            </a:xfrm>
          </p:grpSpPr>
          <p:sp>
            <p:nvSpPr>
              <p:cNvPr id="266" name="Google Shape;266;p11"/>
              <p:cNvSpPr/>
              <p:nvPr/>
            </p:nvSpPr>
            <p:spPr>
              <a:xfrm>
                <a:off x="3457050" y="4619150"/>
                <a:ext cx="227075" cy="121450"/>
              </a:xfrm>
              <a:custGeom>
                <a:avLst/>
                <a:gdLst/>
                <a:ahLst/>
                <a:cxnLst/>
                <a:rect l="l" t="t" r="r" b="b"/>
                <a:pathLst>
                  <a:path w="9083" h="4858" extrusionOk="0">
                    <a:moveTo>
                      <a:pt x="7668" y="0"/>
                    </a:moveTo>
                    <a:cubicBezTo>
                      <a:pt x="7594" y="0"/>
                      <a:pt x="7518" y="5"/>
                      <a:pt x="7441" y="14"/>
                    </a:cubicBezTo>
                    <a:cubicBezTo>
                      <a:pt x="6058" y="174"/>
                      <a:pt x="5755" y="1593"/>
                      <a:pt x="5701" y="2333"/>
                    </a:cubicBezTo>
                    <a:cubicBezTo>
                      <a:pt x="5674" y="2610"/>
                      <a:pt x="5683" y="2797"/>
                      <a:pt x="5683" y="2797"/>
                    </a:cubicBezTo>
                    <a:cubicBezTo>
                      <a:pt x="5683" y="2797"/>
                      <a:pt x="5567" y="2538"/>
                      <a:pt x="5317" y="2315"/>
                    </a:cubicBezTo>
                    <a:cubicBezTo>
                      <a:pt x="5139" y="2162"/>
                      <a:pt x="4892" y="2029"/>
                      <a:pt x="4578" y="2029"/>
                    </a:cubicBezTo>
                    <a:cubicBezTo>
                      <a:pt x="4437" y="2029"/>
                      <a:pt x="4282" y="2056"/>
                      <a:pt x="4113" y="2119"/>
                    </a:cubicBezTo>
                    <a:cubicBezTo>
                      <a:pt x="4015" y="2155"/>
                      <a:pt x="3935" y="2199"/>
                      <a:pt x="3863" y="2244"/>
                    </a:cubicBezTo>
                    <a:cubicBezTo>
                      <a:pt x="3096" y="2735"/>
                      <a:pt x="3319" y="3814"/>
                      <a:pt x="3328" y="3850"/>
                    </a:cubicBezTo>
                    <a:cubicBezTo>
                      <a:pt x="3306" y="3820"/>
                      <a:pt x="2660" y="2861"/>
                      <a:pt x="1669" y="2861"/>
                    </a:cubicBezTo>
                    <a:cubicBezTo>
                      <a:pt x="1463" y="2861"/>
                      <a:pt x="1242" y="2903"/>
                      <a:pt x="1009" y="3002"/>
                    </a:cubicBezTo>
                    <a:cubicBezTo>
                      <a:pt x="18" y="3422"/>
                      <a:pt x="0" y="4367"/>
                      <a:pt x="72" y="4858"/>
                    </a:cubicBezTo>
                    <a:lnTo>
                      <a:pt x="9082" y="4858"/>
                    </a:lnTo>
                    <a:lnTo>
                      <a:pt x="9082" y="612"/>
                    </a:lnTo>
                    <a:cubicBezTo>
                      <a:pt x="8711" y="264"/>
                      <a:pt x="8241" y="0"/>
                      <a:pt x="766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>
                <a:off x="3471550" y="4708900"/>
                <a:ext cx="68700" cy="3170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1268" extrusionOk="0">
                    <a:moveTo>
                      <a:pt x="1107" y="0"/>
                    </a:moveTo>
                    <a:cubicBezTo>
                      <a:pt x="1019" y="0"/>
                      <a:pt x="930" y="12"/>
                      <a:pt x="839" y="37"/>
                    </a:cubicBezTo>
                    <a:cubicBezTo>
                      <a:pt x="188" y="215"/>
                      <a:pt x="18" y="813"/>
                      <a:pt x="0" y="1268"/>
                    </a:cubicBezTo>
                    <a:lnTo>
                      <a:pt x="2748" y="1268"/>
                    </a:lnTo>
                    <a:cubicBezTo>
                      <a:pt x="2547" y="931"/>
                      <a:pt x="1898" y="0"/>
                      <a:pt x="11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11"/>
              <p:cNvSpPr/>
              <p:nvPr/>
            </p:nvSpPr>
            <p:spPr>
              <a:xfrm>
                <a:off x="3552050" y="4695475"/>
                <a:ext cx="66950" cy="45125"/>
              </a:xfrm>
              <a:custGeom>
                <a:avLst/>
                <a:gdLst/>
                <a:ahLst/>
                <a:cxnLst/>
                <a:rect l="l" t="t" r="r" b="b"/>
                <a:pathLst>
                  <a:path w="2678" h="1805" extrusionOk="0">
                    <a:moveTo>
                      <a:pt x="939" y="1"/>
                    </a:moveTo>
                    <a:cubicBezTo>
                      <a:pt x="857" y="1"/>
                      <a:pt x="776" y="18"/>
                      <a:pt x="697" y="56"/>
                    </a:cubicBezTo>
                    <a:cubicBezTo>
                      <a:pt x="1" y="395"/>
                      <a:pt x="135" y="1350"/>
                      <a:pt x="251" y="1805"/>
                    </a:cubicBezTo>
                    <a:lnTo>
                      <a:pt x="2677" y="1805"/>
                    </a:lnTo>
                    <a:cubicBezTo>
                      <a:pt x="2437" y="1348"/>
                      <a:pt x="1657" y="1"/>
                      <a:pt x="9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11"/>
              <p:cNvSpPr/>
              <p:nvPr/>
            </p:nvSpPr>
            <p:spPr>
              <a:xfrm>
                <a:off x="3617625" y="4650650"/>
                <a:ext cx="66500" cy="89950"/>
              </a:xfrm>
              <a:custGeom>
                <a:avLst/>
                <a:gdLst/>
                <a:ahLst/>
                <a:cxnLst/>
                <a:rect l="l" t="t" r="r" b="b"/>
                <a:pathLst>
                  <a:path w="2660" h="3598" extrusionOk="0">
                    <a:moveTo>
                      <a:pt x="1577" y="0"/>
                    </a:moveTo>
                    <a:cubicBezTo>
                      <a:pt x="877" y="0"/>
                      <a:pt x="491" y="494"/>
                      <a:pt x="286" y="1127"/>
                    </a:cubicBezTo>
                    <a:cubicBezTo>
                      <a:pt x="1" y="2019"/>
                      <a:pt x="81" y="3188"/>
                      <a:pt x="117" y="3598"/>
                    </a:cubicBezTo>
                    <a:lnTo>
                      <a:pt x="2659" y="3598"/>
                    </a:lnTo>
                    <a:lnTo>
                      <a:pt x="2659" y="369"/>
                    </a:lnTo>
                    <a:cubicBezTo>
                      <a:pt x="2347" y="154"/>
                      <a:pt x="2017" y="21"/>
                      <a:pt x="1669" y="3"/>
                    </a:cubicBezTo>
                    <a:cubicBezTo>
                      <a:pt x="1638" y="1"/>
                      <a:pt x="1607" y="0"/>
                      <a:pt x="157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0" name="Google Shape;270;p11"/>
            <p:cNvGrpSpPr/>
            <p:nvPr/>
          </p:nvGrpSpPr>
          <p:grpSpPr>
            <a:xfrm flipH="1">
              <a:off x="-69" y="4310169"/>
              <a:ext cx="792529" cy="1096728"/>
              <a:chOff x="3536675" y="4387575"/>
              <a:chExt cx="147450" cy="204050"/>
            </a:xfrm>
          </p:grpSpPr>
          <p:sp>
            <p:nvSpPr>
              <p:cNvPr id="271" name="Google Shape;271;p11"/>
              <p:cNvSpPr/>
              <p:nvPr/>
            </p:nvSpPr>
            <p:spPr>
              <a:xfrm>
                <a:off x="3536675" y="4387575"/>
                <a:ext cx="147450" cy="204050"/>
              </a:xfrm>
              <a:custGeom>
                <a:avLst/>
                <a:gdLst/>
                <a:ahLst/>
                <a:cxnLst/>
                <a:rect l="l" t="t" r="r" b="b"/>
                <a:pathLst>
                  <a:path w="5898" h="8162" extrusionOk="0">
                    <a:moveTo>
                      <a:pt x="4447" y="0"/>
                    </a:moveTo>
                    <a:cubicBezTo>
                      <a:pt x="4417" y="0"/>
                      <a:pt x="4386" y="3"/>
                      <a:pt x="4354" y="8"/>
                    </a:cubicBezTo>
                    <a:cubicBezTo>
                      <a:pt x="3051" y="213"/>
                      <a:pt x="3435" y="4094"/>
                      <a:pt x="3435" y="4094"/>
                    </a:cubicBezTo>
                    <a:cubicBezTo>
                      <a:pt x="3435" y="4094"/>
                      <a:pt x="2531" y="3021"/>
                      <a:pt x="1604" y="3021"/>
                    </a:cubicBezTo>
                    <a:cubicBezTo>
                      <a:pt x="1306" y="3021"/>
                      <a:pt x="1005" y="3132"/>
                      <a:pt x="732" y="3425"/>
                    </a:cubicBezTo>
                    <a:cubicBezTo>
                      <a:pt x="0" y="4210"/>
                      <a:pt x="536" y="5396"/>
                      <a:pt x="1017" y="6119"/>
                    </a:cubicBezTo>
                    <a:cubicBezTo>
                      <a:pt x="1267" y="6485"/>
                      <a:pt x="1508" y="6734"/>
                      <a:pt x="1544" y="6734"/>
                    </a:cubicBezTo>
                    <a:lnTo>
                      <a:pt x="5897" y="8162"/>
                    </a:lnTo>
                    <a:lnTo>
                      <a:pt x="5897" y="3202"/>
                    </a:lnTo>
                    <a:cubicBezTo>
                      <a:pt x="5665" y="3514"/>
                      <a:pt x="5505" y="3844"/>
                      <a:pt x="5505" y="3844"/>
                    </a:cubicBezTo>
                    <a:cubicBezTo>
                      <a:pt x="5505" y="3844"/>
                      <a:pt x="5640" y="0"/>
                      <a:pt x="444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11"/>
              <p:cNvSpPr/>
              <p:nvPr/>
            </p:nvSpPr>
            <p:spPr>
              <a:xfrm>
                <a:off x="3567900" y="4414300"/>
                <a:ext cx="116225" cy="171300"/>
              </a:xfrm>
              <a:custGeom>
                <a:avLst/>
                <a:gdLst/>
                <a:ahLst/>
                <a:cxnLst/>
                <a:rect l="l" t="t" r="r" b="b"/>
                <a:pathLst>
                  <a:path w="4649" h="6852" extrusionOk="0">
                    <a:moveTo>
                      <a:pt x="3292" y="1"/>
                    </a:moveTo>
                    <a:cubicBezTo>
                      <a:pt x="2784" y="1"/>
                      <a:pt x="2409" y="4523"/>
                      <a:pt x="2409" y="4523"/>
                    </a:cubicBezTo>
                    <a:cubicBezTo>
                      <a:pt x="2409" y="4523"/>
                      <a:pt x="1466" y="3106"/>
                      <a:pt x="758" y="3106"/>
                    </a:cubicBezTo>
                    <a:cubicBezTo>
                      <a:pt x="626" y="3106"/>
                      <a:pt x="501" y="3156"/>
                      <a:pt x="393" y="3275"/>
                    </a:cubicBezTo>
                    <a:cubicBezTo>
                      <a:pt x="0" y="3694"/>
                      <a:pt x="428" y="4532"/>
                      <a:pt x="883" y="5157"/>
                    </a:cubicBezTo>
                    <a:cubicBezTo>
                      <a:pt x="1227" y="5633"/>
                      <a:pt x="1588" y="5987"/>
                      <a:pt x="1640" y="5987"/>
                    </a:cubicBezTo>
                    <a:cubicBezTo>
                      <a:pt x="1641" y="5987"/>
                      <a:pt x="1641" y="5987"/>
                      <a:pt x="1642" y="5987"/>
                    </a:cubicBezTo>
                    <a:lnTo>
                      <a:pt x="4648" y="6852"/>
                    </a:lnTo>
                    <a:lnTo>
                      <a:pt x="4648" y="3605"/>
                    </a:lnTo>
                    <a:cubicBezTo>
                      <a:pt x="4006" y="4149"/>
                      <a:pt x="3497" y="4791"/>
                      <a:pt x="3497" y="4791"/>
                    </a:cubicBezTo>
                    <a:cubicBezTo>
                      <a:pt x="3497" y="4791"/>
                      <a:pt x="3792" y="1"/>
                      <a:pt x="32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73" name="Google Shape;273;p11"/>
          <p:cNvSpPr txBox="1">
            <a:spLocks noGrp="1"/>
          </p:cNvSpPr>
          <p:nvPr>
            <p:ph type="title" hasCustomPrompt="1"/>
          </p:nvPr>
        </p:nvSpPr>
        <p:spPr>
          <a:xfrm>
            <a:off x="720000" y="2159359"/>
            <a:ext cx="7704000" cy="98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>
                <a:solidFill>
                  <a:schemeClr val="accent4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274" name="Google Shape;274;p11"/>
          <p:cNvSpPr txBox="1">
            <a:spLocks noGrp="1"/>
          </p:cNvSpPr>
          <p:nvPr>
            <p:ph type="subTitle" idx="1"/>
          </p:nvPr>
        </p:nvSpPr>
        <p:spPr>
          <a:xfrm>
            <a:off x="720000" y="3148759"/>
            <a:ext cx="7704000" cy="61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"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7" name="Google Shape;277;p13"/>
          <p:cNvGrpSpPr/>
          <p:nvPr/>
        </p:nvGrpSpPr>
        <p:grpSpPr>
          <a:xfrm>
            <a:off x="0" y="-396350"/>
            <a:ext cx="9144000" cy="5555950"/>
            <a:chOff x="0" y="-396350"/>
            <a:chExt cx="9144000" cy="5555950"/>
          </a:xfrm>
        </p:grpSpPr>
        <p:sp>
          <p:nvSpPr>
            <p:cNvPr id="278" name="Google Shape;278;p13"/>
            <p:cNvSpPr/>
            <p:nvPr/>
          </p:nvSpPr>
          <p:spPr>
            <a:xfrm>
              <a:off x="0" y="-75"/>
              <a:ext cx="9143929" cy="5143490"/>
            </a:xfrm>
            <a:custGeom>
              <a:avLst/>
              <a:gdLst/>
              <a:ahLst/>
              <a:cxnLst/>
              <a:rect l="l" t="t" r="r" b="b"/>
              <a:pathLst>
                <a:path w="49014" h="32839" extrusionOk="0">
                  <a:moveTo>
                    <a:pt x="1" y="1"/>
                  </a:moveTo>
                  <a:lnTo>
                    <a:pt x="1" y="32839"/>
                  </a:lnTo>
                  <a:lnTo>
                    <a:pt x="49013" y="32839"/>
                  </a:lnTo>
                  <a:lnTo>
                    <a:pt x="49013" y="1"/>
                  </a:lnTo>
                  <a:close/>
                </a:path>
              </a:pathLst>
            </a:custGeom>
            <a:solidFill>
              <a:srgbClr val="AFB9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3"/>
            <p:cNvSpPr/>
            <p:nvPr/>
          </p:nvSpPr>
          <p:spPr>
            <a:xfrm>
              <a:off x="0" y="4401800"/>
              <a:ext cx="9144000" cy="757800"/>
            </a:xfrm>
            <a:prstGeom prst="rect">
              <a:avLst/>
            </a:prstGeom>
            <a:solidFill>
              <a:srgbClr val="EBEC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0" name="Google Shape;280;p13"/>
            <p:cNvGrpSpPr/>
            <p:nvPr/>
          </p:nvGrpSpPr>
          <p:grpSpPr>
            <a:xfrm>
              <a:off x="8174062" y="3811555"/>
              <a:ext cx="969932" cy="1331946"/>
              <a:chOff x="2608825" y="4070850"/>
              <a:chExt cx="720925" cy="990000"/>
            </a:xfrm>
          </p:grpSpPr>
          <p:sp>
            <p:nvSpPr>
              <p:cNvPr id="281" name="Google Shape;281;p13"/>
              <p:cNvSpPr/>
              <p:nvPr/>
            </p:nvSpPr>
            <p:spPr>
              <a:xfrm>
                <a:off x="2656150" y="4889775"/>
                <a:ext cx="5733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22934" h="6843" extrusionOk="0">
                    <a:moveTo>
                      <a:pt x="11455" y="6842"/>
                    </a:moveTo>
                    <a:cubicBezTo>
                      <a:pt x="17770" y="6842"/>
                      <a:pt x="22933" y="5313"/>
                      <a:pt x="22933" y="3434"/>
                    </a:cubicBezTo>
                    <a:cubicBezTo>
                      <a:pt x="22933" y="1554"/>
                      <a:pt x="17770" y="0"/>
                      <a:pt x="11455" y="0"/>
                    </a:cubicBezTo>
                    <a:cubicBezTo>
                      <a:pt x="5164" y="0"/>
                      <a:pt x="1" y="1554"/>
                      <a:pt x="1" y="3434"/>
                    </a:cubicBezTo>
                    <a:cubicBezTo>
                      <a:pt x="1" y="5313"/>
                      <a:pt x="5164" y="6842"/>
                      <a:pt x="11455" y="6842"/>
                    </a:cubicBezTo>
                    <a:close/>
                  </a:path>
                </a:pathLst>
              </a:custGeom>
              <a:solidFill>
                <a:srgbClr val="C9CAD2">
                  <a:alpha val="4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13"/>
              <p:cNvSpPr/>
              <p:nvPr/>
            </p:nvSpPr>
            <p:spPr>
              <a:xfrm>
                <a:off x="2789625" y="4072100"/>
                <a:ext cx="436100" cy="614675"/>
              </a:xfrm>
              <a:custGeom>
                <a:avLst/>
                <a:gdLst/>
                <a:ahLst/>
                <a:cxnLst/>
                <a:rect l="l" t="t" r="r" b="b"/>
                <a:pathLst>
                  <a:path w="17444" h="24587" extrusionOk="0">
                    <a:moveTo>
                      <a:pt x="4737" y="23058"/>
                    </a:moveTo>
                    <a:cubicBezTo>
                      <a:pt x="0" y="15664"/>
                      <a:pt x="2882" y="4963"/>
                      <a:pt x="10476" y="702"/>
                    </a:cubicBezTo>
                    <a:cubicBezTo>
                      <a:pt x="11429" y="176"/>
                      <a:pt x="12081" y="0"/>
                      <a:pt x="12883" y="1379"/>
                    </a:cubicBezTo>
                    <a:cubicBezTo>
                      <a:pt x="17444" y="9299"/>
                      <a:pt x="15314" y="18547"/>
                      <a:pt x="7770" y="23660"/>
                    </a:cubicBezTo>
                    <a:cubicBezTo>
                      <a:pt x="6366" y="24587"/>
                      <a:pt x="5514" y="24261"/>
                      <a:pt x="4737" y="2305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13"/>
              <p:cNvSpPr/>
              <p:nvPr/>
            </p:nvSpPr>
            <p:spPr>
              <a:xfrm>
                <a:off x="2840375" y="4072100"/>
                <a:ext cx="335850" cy="614050"/>
              </a:xfrm>
              <a:custGeom>
                <a:avLst/>
                <a:gdLst/>
                <a:ahLst/>
                <a:cxnLst/>
                <a:rect l="l" t="t" r="r" b="b"/>
                <a:pathLst>
                  <a:path w="13434" h="24562" extrusionOk="0">
                    <a:moveTo>
                      <a:pt x="3083" y="23158"/>
                    </a:moveTo>
                    <a:cubicBezTo>
                      <a:pt x="0" y="16166"/>
                      <a:pt x="2832" y="5439"/>
                      <a:pt x="8772" y="777"/>
                    </a:cubicBezTo>
                    <a:cubicBezTo>
                      <a:pt x="9499" y="201"/>
                      <a:pt x="10000" y="0"/>
                      <a:pt x="10527" y="1303"/>
                    </a:cubicBezTo>
                    <a:cubicBezTo>
                      <a:pt x="13434" y="8797"/>
                      <a:pt x="11254" y="18045"/>
                      <a:pt x="5314" y="23559"/>
                    </a:cubicBezTo>
                    <a:cubicBezTo>
                      <a:pt x="4211" y="24562"/>
                      <a:pt x="3584" y="24286"/>
                      <a:pt x="3083" y="23158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13"/>
              <p:cNvSpPr/>
              <p:nvPr/>
            </p:nvSpPr>
            <p:spPr>
              <a:xfrm>
                <a:off x="2866050" y="4071475"/>
                <a:ext cx="285750" cy="614675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24587" extrusionOk="0">
                    <a:moveTo>
                      <a:pt x="2257" y="23233"/>
                    </a:moveTo>
                    <a:cubicBezTo>
                      <a:pt x="1" y="16416"/>
                      <a:pt x="2783" y="5714"/>
                      <a:pt x="7896" y="827"/>
                    </a:cubicBezTo>
                    <a:cubicBezTo>
                      <a:pt x="8522" y="226"/>
                      <a:pt x="8948" y="0"/>
                      <a:pt x="9324" y="1278"/>
                    </a:cubicBezTo>
                    <a:cubicBezTo>
                      <a:pt x="11430" y="8597"/>
                      <a:pt x="9249" y="17820"/>
                      <a:pt x="4086" y="23534"/>
                    </a:cubicBezTo>
                    <a:cubicBezTo>
                      <a:pt x="3109" y="24587"/>
                      <a:pt x="2633" y="24336"/>
                      <a:pt x="2257" y="2323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13"/>
              <p:cNvSpPr/>
              <p:nvPr/>
            </p:nvSpPr>
            <p:spPr>
              <a:xfrm>
                <a:off x="2923700" y="4071475"/>
                <a:ext cx="171700" cy="613425"/>
              </a:xfrm>
              <a:custGeom>
                <a:avLst/>
                <a:gdLst/>
                <a:ahLst/>
                <a:cxnLst/>
                <a:rect l="l" t="t" r="r" b="b"/>
                <a:pathLst>
                  <a:path w="6868" h="24537" extrusionOk="0">
                    <a:moveTo>
                      <a:pt x="377" y="23334"/>
                    </a:moveTo>
                    <a:cubicBezTo>
                      <a:pt x="1" y="16993"/>
                      <a:pt x="2707" y="6266"/>
                      <a:pt x="5941" y="927"/>
                    </a:cubicBezTo>
                    <a:cubicBezTo>
                      <a:pt x="6342" y="251"/>
                      <a:pt x="6592" y="0"/>
                      <a:pt x="6642" y="1178"/>
                    </a:cubicBezTo>
                    <a:cubicBezTo>
                      <a:pt x="6868" y="8045"/>
                      <a:pt x="4662" y="17268"/>
                      <a:pt x="1304" y="23409"/>
                    </a:cubicBezTo>
                    <a:cubicBezTo>
                      <a:pt x="677" y="24537"/>
                      <a:pt x="452" y="24361"/>
                      <a:pt x="377" y="23334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13"/>
              <p:cNvSpPr/>
              <p:nvPr/>
            </p:nvSpPr>
            <p:spPr>
              <a:xfrm>
                <a:off x="2936225" y="4070850"/>
                <a:ext cx="151675" cy="614050"/>
              </a:xfrm>
              <a:custGeom>
                <a:avLst/>
                <a:gdLst/>
                <a:ahLst/>
                <a:cxnLst/>
                <a:rect l="l" t="t" r="r" b="b"/>
                <a:pathLst>
                  <a:path w="6067" h="24562" extrusionOk="0">
                    <a:moveTo>
                      <a:pt x="76" y="23409"/>
                    </a:moveTo>
                    <a:cubicBezTo>
                      <a:pt x="477" y="17268"/>
                      <a:pt x="3134" y="6516"/>
                      <a:pt x="5590" y="978"/>
                    </a:cubicBezTo>
                    <a:cubicBezTo>
                      <a:pt x="5891" y="301"/>
                      <a:pt x="6066" y="0"/>
                      <a:pt x="5966" y="1178"/>
                    </a:cubicBezTo>
                    <a:cubicBezTo>
                      <a:pt x="5415" y="7845"/>
                      <a:pt x="3184" y="17068"/>
                      <a:pt x="602" y="23384"/>
                    </a:cubicBezTo>
                    <a:cubicBezTo>
                      <a:pt x="126" y="24562"/>
                      <a:pt x="1" y="24386"/>
                      <a:pt x="76" y="234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13"/>
              <p:cNvSpPr/>
              <p:nvPr/>
            </p:nvSpPr>
            <p:spPr>
              <a:xfrm>
                <a:off x="2733850" y="4600300"/>
                <a:ext cx="409175" cy="110925"/>
              </a:xfrm>
              <a:custGeom>
                <a:avLst/>
                <a:gdLst/>
                <a:ahLst/>
                <a:cxnLst/>
                <a:rect l="l" t="t" r="r" b="b"/>
                <a:pathLst>
                  <a:path w="16367" h="4437" extrusionOk="0">
                    <a:moveTo>
                      <a:pt x="16367" y="2231"/>
                    </a:moveTo>
                    <a:cubicBezTo>
                      <a:pt x="10778" y="0"/>
                      <a:pt x="2733" y="1003"/>
                      <a:pt x="1" y="2231"/>
                    </a:cubicBezTo>
                    <a:cubicBezTo>
                      <a:pt x="2733" y="3434"/>
                      <a:pt x="10778" y="4436"/>
                      <a:pt x="16367" y="2231"/>
                    </a:cubicBezTo>
                    <a:close/>
                  </a:path>
                </a:pathLst>
              </a:custGeom>
              <a:solidFill>
                <a:srgbClr val="467C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13"/>
              <p:cNvSpPr/>
              <p:nvPr/>
            </p:nvSpPr>
            <p:spPr>
              <a:xfrm>
                <a:off x="2632350" y="4072725"/>
                <a:ext cx="458050" cy="661050"/>
              </a:xfrm>
              <a:custGeom>
                <a:avLst/>
                <a:gdLst/>
                <a:ahLst/>
                <a:cxnLst/>
                <a:rect l="l" t="t" r="r" b="b"/>
                <a:pathLst>
                  <a:path w="18322" h="26442" extrusionOk="0">
                    <a:moveTo>
                      <a:pt x="10301" y="25640"/>
                    </a:moveTo>
                    <a:cubicBezTo>
                      <a:pt x="2231" y="20752"/>
                      <a:pt x="0" y="9123"/>
                      <a:pt x="5289" y="1429"/>
                    </a:cubicBezTo>
                    <a:cubicBezTo>
                      <a:pt x="5940" y="476"/>
                      <a:pt x="6492" y="0"/>
                      <a:pt x="7920" y="953"/>
                    </a:cubicBezTo>
                    <a:cubicBezTo>
                      <a:pt x="16016" y="6416"/>
                      <a:pt x="18321" y="16316"/>
                      <a:pt x="13484" y="24787"/>
                    </a:cubicBezTo>
                    <a:cubicBezTo>
                      <a:pt x="12582" y="26366"/>
                      <a:pt x="11605" y="26442"/>
                      <a:pt x="10301" y="2564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13"/>
              <p:cNvSpPr/>
              <p:nvPr/>
            </p:nvSpPr>
            <p:spPr>
              <a:xfrm>
                <a:off x="2684975" y="4072725"/>
                <a:ext cx="351525" cy="660425"/>
              </a:xfrm>
              <a:custGeom>
                <a:avLst/>
                <a:gdLst/>
                <a:ahLst/>
                <a:cxnLst/>
                <a:rect l="l" t="t" r="r" b="b"/>
                <a:pathLst>
                  <a:path w="14061" h="26417" extrusionOk="0">
                    <a:moveTo>
                      <a:pt x="8597" y="25564"/>
                    </a:moveTo>
                    <a:cubicBezTo>
                      <a:pt x="2332" y="20276"/>
                      <a:pt x="1" y="8647"/>
                      <a:pt x="3510" y="1354"/>
                    </a:cubicBezTo>
                    <a:cubicBezTo>
                      <a:pt x="3961" y="451"/>
                      <a:pt x="4337" y="0"/>
                      <a:pt x="5439" y="1028"/>
                    </a:cubicBezTo>
                    <a:cubicBezTo>
                      <a:pt x="11780" y="6893"/>
                      <a:pt x="14061" y="16792"/>
                      <a:pt x="10928" y="24888"/>
                    </a:cubicBezTo>
                    <a:cubicBezTo>
                      <a:pt x="10352" y="26391"/>
                      <a:pt x="9625" y="26416"/>
                      <a:pt x="8597" y="2556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13"/>
              <p:cNvSpPr/>
              <p:nvPr/>
            </p:nvSpPr>
            <p:spPr>
              <a:xfrm>
                <a:off x="2711300" y="4073350"/>
                <a:ext cx="298275" cy="659800"/>
              </a:xfrm>
              <a:custGeom>
                <a:avLst/>
                <a:gdLst/>
                <a:ahLst/>
                <a:cxnLst/>
                <a:rect l="l" t="t" r="r" b="b"/>
                <a:pathLst>
                  <a:path w="11931" h="26392" extrusionOk="0">
                    <a:moveTo>
                      <a:pt x="7745" y="25489"/>
                    </a:moveTo>
                    <a:cubicBezTo>
                      <a:pt x="2381" y="20026"/>
                      <a:pt x="0" y="8396"/>
                      <a:pt x="2632" y="1279"/>
                    </a:cubicBezTo>
                    <a:cubicBezTo>
                      <a:pt x="2958" y="401"/>
                      <a:pt x="3259" y="0"/>
                      <a:pt x="4211" y="1053"/>
                    </a:cubicBezTo>
                    <a:cubicBezTo>
                      <a:pt x="9675" y="7093"/>
                      <a:pt x="11930" y="16993"/>
                      <a:pt x="9650" y="24913"/>
                    </a:cubicBezTo>
                    <a:cubicBezTo>
                      <a:pt x="9224" y="26391"/>
                      <a:pt x="8622" y="26366"/>
                      <a:pt x="7745" y="2548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13"/>
              <p:cNvSpPr/>
              <p:nvPr/>
            </p:nvSpPr>
            <p:spPr>
              <a:xfrm>
                <a:off x="2771450" y="4073350"/>
                <a:ext cx="176725" cy="660425"/>
              </a:xfrm>
              <a:custGeom>
                <a:avLst/>
                <a:gdLst/>
                <a:ahLst/>
                <a:cxnLst/>
                <a:rect l="l" t="t" r="r" b="b"/>
                <a:pathLst>
                  <a:path w="7069" h="26417" extrusionOk="0">
                    <a:moveTo>
                      <a:pt x="5815" y="25389"/>
                    </a:moveTo>
                    <a:cubicBezTo>
                      <a:pt x="2457" y="19474"/>
                      <a:pt x="0" y="7870"/>
                      <a:pt x="602" y="1203"/>
                    </a:cubicBezTo>
                    <a:cubicBezTo>
                      <a:pt x="677" y="376"/>
                      <a:pt x="802" y="0"/>
                      <a:pt x="1404" y="1128"/>
                    </a:cubicBezTo>
                    <a:cubicBezTo>
                      <a:pt x="4838" y="7619"/>
                      <a:pt x="7068" y="17544"/>
                      <a:pt x="6717" y="25038"/>
                    </a:cubicBezTo>
                    <a:cubicBezTo>
                      <a:pt x="6667" y="26417"/>
                      <a:pt x="6366" y="26341"/>
                      <a:pt x="5815" y="2538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13"/>
              <p:cNvSpPr/>
              <p:nvPr/>
            </p:nvSpPr>
            <p:spPr>
              <a:xfrm>
                <a:off x="2789625" y="4073350"/>
                <a:ext cx="146625" cy="661050"/>
              </a:xfrm>
              <a:custGeom>
                <a:avLst/>
                <a:gdLst/>
                <a:ahLst/>
                <a:cxnLst/>
                <a:rect l="l" t="t" r="r" b="b"/>
                <a:pathLst>
                  <a:path w="5865" h="26442" extrusionOk="0">
                    <a:moveTo>
                      <a:pt x="5288" y="25339"/>
                    </a:moveTo>
                    <a:cubicBezTo>
                      <a:pt x="2782" y="19249"/>
                      <a:pt x="301" y="7645"/>
                      <a:pt x="25" y="1178"/>
                    </a:cubicBezTo>
                    <a:cubicBezTo>
                      <a:pt x="0" y="376"/>
                      <a:pt x="50" y="0"/>
                      <a:pt x="502" y="1178"/>
                    </a:cubicBezTo>
                    <a:cubicBezTo>
                      <a:pt x="3108" y="7845"/>
                      <a:pt x="5314" y="17770"/>
                      <a:pt x="5790" y="25088"/>
                    </a:cubicBezTo>
                    <a:cubicBezTo>
                      <a:pt x="5865" y="26442"/>
                      <a:pt x="5690" y="26341"/>
                      <a:pt x="5288" y="2533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13"/>
              <p:cNvSpPr/>
              <p:nvPr/>
            </p:nvSpPr>
            <p:spPr>
              <a:xfrm>
                <a:off x="2906775" y="4266325"/>
                <a:ext cx="422975" cy="447400"/>
              </a:xfrm>
              <a:custGeom>
                <a:avLst/>
                <a:gdLst/>
                <a:ahLst/>
                <a:cxnLst/>
                <a:rect l="l" t="t" r="r" b="b"/>
                <a:pathLst>
                  <a:path w="16919" h="17896" extrusionOk="0">
                    <a:moveTo>
                      <a:pt x="778" y="15941"/>
                    </a:moveTo>
                    <a:cubicBezTo>
                      <a:pt x="1" y="7921"/>
                      <a:pt x="6818" y="377"/>
                      <a:pt x="14813" y="51"/>
                    </a:cubicBezTo>
                    <a:cubicBezTo>
                      <a:pt x="15816" y="1"/>
                      <a:pt x="16417" y="151"/>
                      <a:pt x="16492" y="1605"/>
                    </a:cubicBezTo>
                    <a:cubicBezTo>
                      <a:pt x="16918" y="9976"/>
                      <a:pt x="11329" y="16667"/>
                      <a:pt x="3009" y="17695"/>
                    </a:cubicBezTo>
                    <a:cubicBezTo>
                      <a:pt x="1480" y="17896"/>
                      <a:pt x="928" y="17244"/>
                      <a:pt x="778" y="1594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13"/>
              <p:cNvSpPr/>
              <p:nvPr/>
            </p:nvSpPr>
            <p:spPr>
              <a:xfrm>
                <a:off x="2931850" y="4268200"/>
                <a:ext cx="384750" cy="443650"/>
              </a:xfrm>
              <a:custGeom>
                <a:avLst/>
                <a:gdLst/>
                <a:ahLst/>
                <a:cxnLst/>
                <a:rect l="l" t="t" r="r" b="b"/>
                <a:pathLst>
                  <a:path w="15390" h="17746" extrusionOk="0">
                    <a:moveTo>
                      <a:pt x="51" y="16116"/>
                    </a:moveTo>
                    <a:cubicBezTo>
                      <a:pt x="452" y="9099"/>
                      <a:pt x="7244" y="1530"/>
                      <a:pt x="14036" y="176"/>
                    </a:cubicBezTo>
                    <a:cubicBezTo>
                      <a:pt x="14888" y="1"/>
                      <a:pt x="15389" y="51"/>
                      <a:pt x="15264" y="1329"/>
                    </a:cubicBezTo>
                    <a:cubicBezTo>
                      <a:pt x="14512" y="8698"/>
                      <a:pt x="8873" y="15339"/>
                      <a:pt x="1705" y="17369"/>
                    </a:cubicBezTo>
                    <a:cubicBezTo>
                      <a:pt x="376" y="17745"/>
                      <a:pt x="1" y="17244"/>
                      <a:pt x="51" y="1611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13"/>
              <p:cNvSpPr/>
              <p:nvPr/>
            </p:nvSpPr>
            <p:spPr>
              <a:xfrm>
                <a:off x="2932475" y="4268825"/>
                <a:ext cx="383475" cy="441775"/>
              </a:xfrm>
              <a:custGeom>
                <a:avLst/>
                <a:gdLst/>
                <a:ahLst/>
                <a:cxnLst/>
                <a:rect l="l" t="t" r="r" b="b"/>
                <a:pathLst>
                  <a:path w="15339" h="17671" extrusionOk="0">
                    <a:moveTo>
                      <a:pt x="176" y="16217"/>
                    </a:moveTo>
                    <a:cubicBezTo>
                      <a:pt x="1153" y="9700"/>
                      <a:pt x="7920" y="2106"/>
                      <a:pt x="14136" y="227"/>
                    </a:cubicBezTo>
                    <a:cubicBezTo>
                      <a:pt x="14913" y="1"/>
                      <a:pt x="15339" y="1"/>
                      <a:pt x="15113" y="1204"/>
                    </a:cubicBezTo>
                    <a:cubicBezTo>
                      <a:pt x="13760" y="8046"/>
                      <a:pt x="8146" y="14688"/>
                      <a:pt x="1529" y="17194"/>
                    </a:cubicBezTo>
                    <a:cubicBezTo>
                      <a:pt x="301" y="17670"/>
                      <a:pt x="1" y="17244"/>
                      <a:pt x="176" y="16217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13"/>
              <p:cNvSpPr/>
              <p:nvPr/>
            </p:nvSpPr>
            <p:spPr>
              <a:xfrm>
                <a:off x="2934975" y="4268200"/>
                <a:ext cx="379725" cy="440525"/>
              </a:xfrm>
              <a:custGeom>
                <a:avLst/>
                <a:gdLst/>
                <a:ahLst/>
                <a:cxnLst/>
                <a:rect l="l" t="t" r="r" b="b"/>
                <a:pathLst>
                  <a:path w="15189" h="17621" extrusionOk="0">
                    <a:moveTo>
                      <a:pt x="377" y="16492"/>
                    </a:moveTo>
                    <a:cubicBezTo>
                      <a:pt x="2708" y="11154"/>
                      <a:pt x="9399" y="3510"/>
                      <a:pt x="14287" y="477"/>
                    </a:cubicBezTo>
                    <a:cubicBezTo>
                      <a:pt x="14888" y="101"/>
                      <a:pt x="15189" y="1"/>
                      <a:pt x="14738" y="1003"/>
                    </a:cubicBezTo>
                    <a:cubicBezTo>
                      <a:pt x="12056" y="6693"/>
                      <a:pt x="6392" y="13309"/>
                      <a:pt x="1104" y="16943"/>
                    </a:cubicBezTo>
                    <a:cubicBezTo>
                      <a:pt x="101" y="17620"/>
                      <a:pt x="1" y="17369"/>
                      <a:pt x="377" y="1649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13"/>
              <p:cNvSpPr/>
              <p:nvPr/>
            </p:nvSpPr>
            <p:spPr>
              <a:xfrm>
                <a:off x="2936225" y="4267575"/>
                <a:ext cx="378475" cy="439875"/>
              </a:xfrm>
              <a:custGeom>
                <a:avLst/>
                <a:gdLst/>
                <a:ahLst/>
                <a:cxnLst/>
                <a:rect l="l" t="t" r="r" b="b"/>
                <a:pathLst>
                  <a:path w="15139" h="17595" extrusionOk="0">
                    <a:moveTo>
                      <a:pt x="452" y="16643"/>
                    </a:moveTo>
                    <a:cubicBezTo>
                      <a:pt x="3359" y="11780"/>
                      <a:pt x="10026" y="4111"/>
                      <a:pt x="14337" y="602"/>
                    </a:cubicBezTo>
                    <a:cubicBezTo>
                      <a:pt x="14863" y="176"/>
                      <a:pt x="15139" y="1"/>
                      <a:pt x="14562" y="928"/>
                    </a:cubicBezTo>
                    <a:cubicBezTo>
                      <a:pt x="11354" y="6141"/>
                      <a:pt x="5665" y="12758"/>
                      <a:pt x="903" y="16843"/>
                    </a:cubicBezTo>
                    <a:cubicBezTo>
                      <a:pt x="26" y="17595"/>
                      <a:pt x="1" y="17419"/>
                      <a:pt x="452" y="16643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13"/>
              <p:cNvSpPr/>
              <p:nvPr/>
            </p:nvSpPr>
            <p:spPr>
              <a:xfrm>
                <a:off x="2655525" y="4656050"/>
                <a:ext cx="574600" cy="360925"/>
              </a:xfrm>
              <a:custGeom>
                <a:avLst/>
                <a:gdLst/>
                <a:ahLst/>
                <a:cxnLst/>
                <a:rect l="l" t="t" r="r" b="b"/>
                <a:pathLst>
                  <a:path w="22984" h="14437" extrusionOk="0">
                    <a:moveTo>
                      <a:pt x="3485" y="1"/>
                    </a:moveTo>
                    <a:cubicBezTo>
                      <a:pt x="8622" y="1655"/>
                      <a:pt x="14362" y="1655"/>
                      <a:pt x="19500" y="1"/>
                    </a:cubicBezTo>
                    <a:cubicBezTo>
                      <a:pt x="22908" y="2808"/>
                      <a:pt x="22983" y="10778"/>
                      <a:pt x="19500" y="12582"/>
                    </a:cubicBezTo>
                    <a:cubicBezTo>
                      <a:pt x="14061" y="14437"/>
                      <a:pt x="8923" y="14437"/>
                      <a:pt x="3485" y="12582"/>
                    </a:cubicBezTo>
                    <a:cubicBezTo>
                      <a:pt x="1" y="10778"/>
                      <a:pt x="76" y="2808"/>
                      <a:pt x="34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13"/>
              <p:cNvSpPr/>
              <p:nvPr/>
            </p:nvSpPr>
            <p:spPr>
              <a:xfrm>
                <a:off x="2765175" y="4674850"/>
                <a:ext cx="38250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30" extrusionOk="0">
                    <a:moveTo>
                      <a:pt x="778" y="1"/>
                    </a:moveTo>
                    <a:cubicBezTo>
                      <a:pt x="352" y="1"/>
                      <a:pt x="1" y="352"/>
                      <a:pt x="1" y="778"/>
                    </a:cubicBezTo>
                    <a:cubicBezTo>
                      <a:pt x="1" y="1179"/>
                      <a:pt x="352" y="1529"/>
                      <a:pt x="778" y="1529"/>
                    </a:cubicBezTo>
                    <a:cubicBezTo>
                      <a:pt x="1179" y="1529"/>
                      <a:pt x="1530" y="1179"/>
                      <a:pt x="1530" y="778"/>
                    </a:cubicBezTo>
                    <a:cubicBezTo>
                      <a:pt x="1530" y="352"/>
                      <a:pt x="1179" y="1"/>
                      <a:pt x="778" y="1"/>
                    </a:cubicBezTo>
                    <a:close/>
                  </a:path>
                </a:pathLst>
              </a:custGeom>
              <a:solidFill>
                <a:srgbClr val="467C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13"/>
              <p:cNvSpPr/>
              <p:nvPr/>
            </p:nvSpPr>
            <p:spPr>
              <a:xfrm>
                <a:off x="2844750" y="4680500"/>
                <a:ext cx="37625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30" extrusionOk="0">
                    <a:moveTo>
                      <a:pt x="753" y="0"/>
                    </a:moveTo>
                    <a:cubicBezTo>
                      <a:pt x="327" y="0"/>
                      <a:pt x="1" y="351"/>
                      <a:pt x="1" y="777"/>
                    </a:cubicBezTo>
                    <a:cubicBezTo>
                      <a:pt x="1" y="1178"/>
                      <a:pt x="327" y="1529"/>
                      <a:pt x="753" y="1529"/>
                    </a:cubicBezTo>
                    <a:cubicBezTo>
                      <a:pt x="1179" y="1529"/>
                      <a:pt x="1505" y="1178"/>
                      <a:pt x="1505" y="777"/>
                    </a:cubicBezTo>
                    <a:cubicBezTo>
                      <a:pt x="1505" y="351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rgbClr val="467C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13"/>
              <p:cNvSpPr/>
              <p:nvPr/>
            </p:nvSpPr>
            <p:spPr>
              <a:xfrm>
                <a:off x="3082225" y="4674850"/>
                <a:ext cx="38250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30" extrusionOk="0">
                    <a:moveTo>
                      <a:pt x="752" y="1"/>
                    </a:moveTo>
                    <a:cubicBezTo>
                      <a:pt x="351" y="1"/>
                      <a:pt x="1" y="352"/>
                      <a:pt x="1" y="778"/>
                    </a:cubicBezTo>
                    <a:cubicBezTo>
                      <a:pt x="1" y="1179"/>
                      <a:pt x="351" y="1529"/>
                      <a:pt x="752" y="1529"/>
                    </a:cubicBezTo>
                    <a:cubicBezTo>
                      <a:pt x="1179" y="1529"/>
                      <a:pt x="1529" y="1179"/>
                      <a:pt x="1529" y="778"/>
                    </a:cubicBezTo>
                    <a:cubicBezTo>
                      <a:pt x="1529" y="352"/>
                      <a:pt x="1179" y="1"/>
                      <a:pt x="752" y="1"/>
                    </a:cubicBezTo>
                    <a:close/>
                  </a:path>
                </a:pathLst>
              </a:custGeom>
              <a:solidFill>
                <a:srgbClr val="467C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13"/>
              <p:cNvSpPr/>
              <p:nvPr/>
            </p:nvSpPr>
            <p:spPr>
              <a:xfrm>
                <a:off x="3003275" y="4680500"/>
                <a:ext cx="37625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30" extrusionOk="0">
                    <a:moveTo>
                      <a:pt x="753" y="0"/>
                    </a:moveTo>
                    <a:cubicBezTo>
                      <a:pt x="326" y="0"/>
                      <a:pt x="1" y="351"/>
                      <a:pt x="1" y="777"/>
                    </a:cubicBezTo>
                    <a:cubicBezTo>
                      <a:pt x="1" y="1178"/>
                      <a:pt x="326" y="1529"/>
                      <a:pt x="753" y="1529"/>
                    </a:cubicBezTo>
                    <a:cubicBezTo>
                      <a:pt x="1179" y="1529"/>
                      <a:pt x="1504" y="1178"/>
                      <a:pt x="1504" y="777"/>
                    </a:cubicBezTo>
                    <a:cubicBezTo>
                      <a:pt x="1504" y="351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rgbClr val="467C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13"/>
              <p:cNvSpPr/>
              <p:nvPr/>
            </p:nvSpPr>
            <p:spPr>
              <a:xfrm>
                <a:off x="3122950" y="4731875"/>
                <a:ext cx="3825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5" extrusionOk="0">
                    <a:moveTo>
                      <a:pt x="778" y="0"/>
                    </a:moveTo>
                    <a:cubicBezTo>
                      <a:pt x="352" y="0"/>
                      <a:pt x="1" y="351"/>
                      <a:pt x="1" y="752"/>
                    </a:cubicBezTo>
                    <a:cubicBezTo>
                      <a:pt x="1" y="1178"/>
                      <a:pt x="352" y="1504"/>
                      <a:pt x="778" y="1504"/>
                    </a:cubicBezTo>
                    <a:cubicBezTo>
                      <a:pt x="1179" y="1504"/>
                      <a:pt x="1529" y="1178"/>
                      <a:pt x="1529" y="752"/>
                    </a:cubicBezTo>
                    <a:cubicBezTo>
                      <a:pt x="1529" y="351"/>
                      <a:pt x="1179" y="0"/>
                      <a:pt x="7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13"/>
              <p:cNvSpPr/>
              <p:nvPr/>
            </p:nvSpPr>
            <p:spPr>
              <a:xfrm>
                <a:off x="3044625" y="4743150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0"/>
                    </a:moveTo>
                    <a:cubicBezTo>
                      <a:pt x="327" y="0"/>
                      <a:pt x="1" y="351"/>
                      <a:pt x="1" y="752"/>
                    </a:cubicBezTo>
                    <a:cubicBezTo>
                      <a:pt x="1" y="1178"/>
                      <a:pt x="327" y="1504"/>
                      <a:pt x="753" y="1504"/>
                    </a:cubicBezTo>
                    <a:cubicBezTo>
                      <a:pt x="1179" y="1504"/>
                      <a:pt x="1505" y="1178"/>
                      <a:pt x="1505" y="752"/>
                    </a:cubicBezTo>
                    <a:cubicBezTo>
                      <a:pt x="1505" y="351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13"/>
              <p:cNvSpPr/>
              <p:nvPr/>
            </p:nvSpPr>
            <p:spPr>
              <a:xfrm>
                <a:off x="2965675" y="4745650"/>
                <a:ext cx="37625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30" extrusionOk="0">
                    <a:moveTo>
                      <a:pt x="753" y="1"/>
                    </a:moveTo>
                    <a:cubicBezTo>
                      <a:pt x="352" y="1"/>
                      <a:pt x="1" y="352"/>
                      <a:pt x="1" y="778"/>
                    </a:cubicBezTo>
                    <a:cubicBezTo>
                      <a:pt x="1" y="1179"/>
                      <a:pt x="352" y="1530"/>
                      <a:pt x="753" y="1530"/>
                    </a:cubicBezTo>
                    <a:cubicBezTo>
                      <a:pt x="1179" y="1530"/>
                      <a:pt x="1505" y="1179"/>
                      <a:pt x="1505" y="778"/>
                    </a:cubicBezTo>
                    <a:cubicBezTo>
                      <a:pt x="1505" y="352"/>
                      <a:pt x="1179" y="1"/>
                      <a:pt x="7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13"/>
              <p:cNvSpPr/>
              <p:nvPr/>
            </p:nvSpPr>
            <p:spPr>
              <a:xfrm>
                <a:off x="2729475" y="4731875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0"/>
                    </a:moveTo>
                    <a:cubicBezTo>
                      <a:pt x="351" y="0"/>
                      <a:pt x="0" y="351"/>
                      <a:pt x="0" y="752"/>
                    </a:cubicBezTo>
                    <a:cubicBezTo>
                      <a:pt x="0" y="1178"/>
                      <a:pt x="351" y="1504"/>
                      <a:pt x="752" y="1504"/>
                    </a:cubicBezTo>
                    <a:cubicBezTo>
                      <a:pt x="1178" y="1504"/>
                      <a:pt x="1504" y="1178"/>
                      <a:pt x="1504" y="752"/>
                    </a:cubicBezTo>
                    <a:cubicBezTo>
                      <a:pt x="1504" y="351"/>
                      <a:pt x="1178" y="0"/>
                      <a:pt x="7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13"/>
              <p:cNvSpPr/>
              <p:nvPr/>
            </p:nvSpPr>
            <p:spPr>
              <a:xfrm>
                <a:off x="2808425" y="4743150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0"/>
                    </a:moveTo>
                    <a:cubicBezTo>
                      <a:pt x="326" y="0"/>
                      <a:pt x="0" y="351"/>
                      <a:pt x="0" y="752"/>
                    </a:cubicBezTo>
                    <a:cubicBezTo>
                      <a:pt x="0" y="1178"/>
                      <a:pt x="326" y="1504"/>
                      <a:pt x="752" y="1504"/>
                    </a:cubicBezTo>
                    <a:cubicBezTo>
                      <a:pt x="1178" y="1504"/>
                      <a:pt x="1504" y="1178"/>
                      <a:pt x="1504" y="752"/>
                    </a:cubicBezTo>
                    <a:cubicBezTo>
                      <a:pt x="1504" y="351"/>
                      <a:pt x="1178" y="0"/>
                      <a:pt x="7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13"/>
              <p:cNvSpPr/>
              <p:nvPr/>
            </p:nvSpPr>
            <p:spPr>
              <a:xfrm>
                <a:off x="2886725" y="4745650"/>
                <a:ext cx="38250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30" extrusionOk="0">
                    <a:moveTo>
                      <a:pt x="778" y="1"/>
                    </a:moveTo>
                    <a:cubicBezTo>
                      <a:pt x="352" y="1"/>
                      <a:pt x="1" y="352"/>
                      <a:pt x="1" y="778"/>
                    </a:cubicBezTo>
                    <a:cubicBezTo>
                      <a:pt x="1" y="1179"/>
                      <a:pt x="352" y="1530"/>
                      <a:pt x="778" y="1530"/>
                    </a:cubicBezTo>
                    <a:cubicBezTo>
                      <a:pt x="1179" y="1530"/>
                      <a:pt x="1530" y="1179"/>
                      <a:pt x="1530" y="778"/>
                    </a:cubicBezTo>
                    <a:cubicBezTo>
                      <a:pt x="1530" y="352"/>
                      <a:pt x="1179" y="1"/>
                      <a:pt x="7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13"/>
              <p:cNvSpPr/>
              <p:nvPr/>
            </p:nvSpPr>
            <p:spPr>
              <a:xfrm>
                <a:off x="2686225" y="4797650"/>
                <a:ext cx="37625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30" extrusionOk="0">
                    <a:moveTo>
                      <a:pt x="753" y="1"/>
                    </a:moveTo>
                    <a:cubicBezTo>
                      <a:pt x="327" y="1"/>
                      <a:pt x="1" y="352"/>
                      <a:pt x="1" y="753"/>
                    </a:cubicBezTo>
                    <a:cubicBezTo>
                      <a:pt x="1" y="1179"/>
                      <a:pt x="327" y="1530"/>
                      <a:pt x="753" y="1530"/>
                    </a:cubicBezTo>
                    <a:cubicBezTo>
                      <a:pt x="1179" y="1530"/>
                      <a:pt x="1505" y="1179"/>
                      <a:pt x="1505" y="753"/>
                    </a:cubicBezTo>
                    <a:cubicBezTo>
                      <a:pt x="1505" y="352"/>
                      <a:pt x="1179" y="1"/>
                      <a:pt x="7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13"/>
              <p:cNvSpPr/>
              <p:nvPr/>
            </p:nvSpPr>
            <p:spPr>
              <a:xfrm>
                <a:off x="2765175" y="4808950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78" y="0"/>
                    </a:moveTo>
                    <a:cubicBezTo>
                      <a:pt x="352" y="0"/>
                      <a:pt x="1" y="326"/>
                      <a:pt x="1" y="752"/>
                    </a:cubicBezTo>
                    <a:cubicBezTo>
                      <a:pt x="1" y="1178"/>
                      <a:pt x="352" y="1504"/>
                      <a:pt x="778" y="1504"/>
                    </a:cubicBezTo>
                    <a:cubicBezTo>
                      <a:pt x="1179" y="1504"/>
                      <a:pt x="1530" y="1178"/>
                      <a:pt x="1530" y="752"/>
                    </a:cubicBezTo>
                    <a:cubicBezTo>
                      <a:pt x="1530" y="326"/>
                      <a:pt x="1179" y="0"/>
                      <a:pt x="7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13"/>
              <p:cNvSpPr/>
              <p:nvPr/>
            </p:nvSpPr>
            <p:spPr>
              <a:xfrm>
                <a:off x="2844750" y="4814575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1"/>
                    </a:moveTo>
                    <a:cubicBezTo>
                      <a:pt x="327" y="1"/>
                      <a:pt x="1" y="326"/>
                      <a:pt x="1" y="753"/>
                    </a:cubicBezTo>
                    <a:cubicBezTo>
                      <a:pt x="1" y="1179"/>
                      <a:pt x="327" y="1504"/>
                      <a:pt x="753" y="1504"/>
                    </a:cubicBezTo>
                    <a:cubicBezTo>
                      <a:pt x="1179" y="1504"/>
                      <a:pt x="1505" y="1179"/>
                      <a:pt x="1505" y="753"/>
                    </a:cubicBezTo>
                    <a:cubicBezTo>
                      <a:pt x="1505" y="326"/>
                      <a:pt x="1179" y="1"/>
                      <a:pt x="7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13"/>
              <p:cNvSpPr/>
              <p:nvPr/>
            </p:nvSpPr>
            <p:spPr>
              <a:xfrm>
                <a:off x="2923700" y="4817075"/>
                <a:ext cx="38250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30" extrusionOk="0">
                    <a:moveTo>
                      <a:pt x="753" y="1"/>
                    </a:moveTo>
                    <a:cubicBezTo>
                      <a:pt x="352" y="1"/>
                      <a:pt x="1" y="352"/>
                      <a:pt x="1" y="753"/>
                    </a:cubicBezTo>
                    <a:cubicBezTo>
                      <a:pt x="1" y="1179"/>
                      <a:pt x="352" y="1530"/>
                      <a:pt x="753" y="1530"/>
                    </a:cubicBezTo>
                    <a:cubicBezTo>
                      <a:pt x="1179" y="1530"/>
                      <a:pt x="1530" y="1179"/>
                      <a:pt x="1530" y="753"/>
                    </a:cubicBezTo>
                    <a:cubicBezTo>
                      <a:pt x="1530" y="352"/>
                      <a:pt x="1179" y="1"/>
                      <a:pt x="7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13"/>
              <p:cNvSpPr/>
              <p:nvPr/>
            </p:nvSpPr>
            <p:spPr>
              <a:xfrm>
                <a:off x="3161800" y="4797650"/>
                <a:ext cx="37625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30" extrusionOk="0">
                    <a:moveTo>
                      <a:pt x="752" y="1"/>
                    </a:moveTo>
                    <a:cubicBezTo>
                      <a:pt x="326" y="1"/>
                      <a:pt x="1" y="352"/>
                      <a:pt x="1" y="753"/>
                    </a:cubicBezTo>
                    <a:cubicBezTo>
                      <a:pt x="1" y="1179"/>
                      <a:pt x="326" y="1530"/>
                      <a:pt x="752" y="1530"/>
                    </a:cubicBezTo>
                    <a:cubicBezTo>
                      <a:pt x="1153" y="1530"/>
                      <a:pt x="1504" y="1179"/>
                      <a:pt x="1504" y="753"/>
                    </a:cubicBezTo>
                    <a:cubicBezTo>
                      <a:pt x="1504" y="352"/>
                      <a:pt x="1153" y="1"/>
                      <a:pt x="7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13"/>
              <p:cNvSpPr/>
              <p:nvPr/>
            </p:nvSpPr>
            <p:spPr>
              <a:xfrm>
                <a:off x="3082225" y="4808950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52" y="0"/>
                    </a:moveTo>
                    <a:cubicBezTo>
                      <a:pt x="351" y="0"/>
                      <a:pt x="1" y="326"/>
                      <a:pt x="1" y="752"/>
                    </a:cubicBezTo>
                    <a:cubicBezTo>
                      <a:pt x="1" y="1178"/>
                      <a:pt x="351" y="1504"/>
                      <a:pt x="752" y="1504"/>
                    </a:cubicBezTo>
                    <a:cubicBezTo>
                      <a:pt x="1179" y="1504"/>
                      <a:pt x="1529" y="1178"/>
                      <a:pt x="1529" y="752"/>
                    </a:cubicBezTo>
                    <a:cubicBezTo>
                      <a:pt x="1529" y="326"/>
                      <a:pt x="1179" y="0"/>
                      <a:pt x="7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13"/>
              <p:cNvSpPr/>
              <p:nvPr/>
            </p:nvSpPr>
            <p:spPr>
              <a:xfrm>
                <a:off x="3003275" y="4814575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1"/>
                    </a:moveTo>
                    <a:cubicBezTo>
                      <a:pt x="326" y="1"/>
                      <a:pt x="1" y="326"/>
                      <a:pt x="1" y="753"/>
                    </a:cubicBezTo>
                    <a:cubicBezTo>
                      <a:pt x="1" y="1179"/>
                      <a:pt x="326" y="1504"/>
                      <a:pt x="753" y="1504"/>
                    </a:cubicBezTo>
                    <a:cubicBezTo>
                      <a:pt x="1179" y="1504"/>
                      <a:pt x="1504" y="1179"/>
                      <a:pt x="1504" y="753"/>
                    </a:cubicBezTo>
                    <a:cubicBezTo>
                      <a:pt x="1504" y="326"/>
                      <a:pt x="1179" y="1"/>
                      <a:pt x="7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13"/>
              <p:cNvSpPr/>
              <p:nvPr/>
            </p:nvSpPr>
            <p:spPr>
              <a:xfrm>
                <a:off x="3122950" y="4865950"/>
                <a:ext cx="3825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5" extrusionOk="0">
                    <a:moveTo>
                      <a:pt x="778" y="1"/>
                    </a:moveTo>
                    <a:cubicBezTo>
                      <a:pt x="352" y="1"/>
                      <a:pt x="1" y="327"/>
                      <a:pt x="1" y="753"/>
                    </a:cubicBezTo>
                    <a:cubicBezTo>
                      <a:pt x="1" y="1154"/>
                      <a:pt x="352" y="1505"/>
                      <a:pt x="778" y="1505"/>
                    </a:cubicBezTo>
                    <a:cubicBezTo>
                      <a:pt x="1179" y="1505"/>
                      <a:pt x="1529" y="1154"/>
                      <a:pt x="1529" y="753"/>
                    </a:cubicBezTo>
                    <a:cubicBezTo>
                      <a:pt x="1529" y="327"/>
                      <a:pt x="1179" y="1"/>
                      <a:pt x="7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13"/>
              <p:cNvSpPr/>
              <p:nvPr/>
            </p:nvSpPr>
            <p:spPr>
              <a:xfrm>
                <a:off x="3044625" y="4882875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0"/>
                    </a:moveTo>
                    <a:cubicBezTo>
                      <a:pt x="327" y="0"/>
                      <a:pt x="1" y="326"/>
                      <a:pt x="1" y="752"/>
                    </a:cubicBezTo>
                    <a:cubicBezTo>
                      <a:pt x="1" y="1178"/>
                      <a:pt x="327" y="1504"/>
                      <a:pt x="753" y="1504"/>
                    </a:cubicBezTo>
                    <a:cubicBezTo>
                      <a:pt x="1179" y="1504"/>
                      <a:pt x="1505" y="1178"/>
                      <a:pt x="1505" y="752"/>
                    </a:cubicBezTo>
                    <a:cubicBezTo>
                      <a:pt x="1505" y="326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13"/>
              <p:cNvSpPr/>
              <p:nvPr/>
            </p:nvSpPr>
            <p:spPr>
              <a:xfrm>
                <a:off x="2965675" y="4890400"/>
                <a:ext cx="37625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4" extrusionOk="0">
                    <a:moveTo>
                      <a:pt x="753" y="0"/>
                    </a:moveTo>
                    <a:cubicBezTo>
                      <a:pt x="352" y="0"/>
                      <a:pt x="1" y="351"/>
                      <a:pt x="1" y="752"/>
                    </a:cubicBezTo>
                    <a:cubicBezTo>
                      <a:pt x="1" y="1178"/>
                      <a:pt x="352" y="1504"/>
                      <a:pt x="753" y="1504"/>
                    </a:cubicBezTo>
                    <a:cubicBezTo>
                      <a:pt x="1179" y="1504"/>
                      <a:pt x="1505" y="1178"/>
                      <a:pt x="1505" y="752"/>
                    </a:cubicBezTo>
                    <a:cubicBezTo>
                      <a:pt x="1505" y="351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13"/>
              <p:cNvSpPr/>
              <p:nvPr/>
            </p:nvSpPr>
            <p:spPr>
              <a:xfrm>
                <a:off x="2729475" y="4865950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1"/>
                    </a:moveTo>
                    <a:cubicBezTo>
                      <a:pt x="351" y="1"/>
                      <a:pt x="0" y="327"/>
                      <a:pt x="0" y="753"/>
                    </a:cubicBezTo>
                    <a:cubicBezTo>
                      <a:pt x="0" y="1154"/>
                      <a:pt x="351" y="1505"/>
                      <a:pt x="752" y="1505"/>
                    </a:cubicBezTo>
                    <a:cubicBezTo>
                      <a:pt x="1178" y="1505"/>
                      <a:pt x="1504" y="1154"/>
                      <a:pt x="1504" y="753"/>
                    </a:cubicBezTo>
                    <a:cubicBezTo>
                      <a:pt x="1504" y="327"/>
                      <a:pt x="1178" y="1"/>
                      <a:pt x="7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13"/>
              <p:cNvSpPr/>
              <p:nvPr/>
            </p:nvSpPr>
            <p:spPr>
              <a:xfrm>
                <a:off x="2808425" y="4882875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0"/>
                    </a:moveTo>
                    <a:cubicBezTo>
                      <a:pt x="326" y="0"/>
                      <a:pt x="0" y="326"/>
                      <a:pt x="0" y="752"/>
                    </a:cubicBezTo>
                    <a:cubicBezTo>
                      <a:pt x="0" y="1178"/>
                      <a:pt x="326" y="1504"/>
                      <a:pt x="752" y="1504"/>
                    </a:cubicBezTo>
                    <a:cubicBezTo>
                      <a:pt x="1178" y="1504"/>
                      <a:pt x="1504" y="1178"/>
                      <a:pt x="1504" y="752"/>
                    </a:cubicBezTo>
                    <a:cubicBezTo>
                      <a:pt x="1504" y="326"/>
                      <a:pt x="1178" y="0"/>
                      <a:pt x="7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13"/>
              <p:cNvSpPr/>
              <p:nvPr/>
            </p:nvSpPr>
            <p:spPr>
              <a:xfrm>
                <a:off x="2886725" y="4890400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78" y="0"/>
                    </a:moveTo>
                    <a:cubicBezTo>
                      <a:pt x="352" y="0"/>
                      <a:pt x="1" y="351"/>
                      <a:pt x="1" y="752"/>
                    </a:cubicBezTo>
                    <a:cubicBezTo>
                      <a:pt x="1" y="1178"/>
                      <a:pt x="352" y="1504"/>
                      <a:pt x="778" y="1504"/>
                    </a:cubicBezTo>
                    <a:cubicBezTo>
                      <a:pt x="1179" y="1504"/>
                      <a:pt x="1530" y="1178"/>
                      <a:pt x="1530" y="752"/>
                    </a:cubicBezTo>
                    <a:cubicBezTo>
                      <a:pt x="1530" y="351"/>
                      <a:pt x="1179" y="0"/>
                      <a:pt x="7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13"/>
              <p:cNvSpPr/>
              <p:nvPr/>
            </p:nvSpPr>
            <p:spPr>
              <a:xfrm>
                <a:off x="2765175" y="4939275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78" y="0"/>
                    </a:moveTo>
                    <a:cubicBezTo>
                      <a:pt x="352" y="0"/>
                      <a:pt x="1" y="326"/>
                      <a:pt x="1" y="752"/>
                    </a:cubicBezTo>
                    <a:cubicBezTo>
                      <a:pt x="1" y="1178"/>
                      <a:pt x="352" y="1504"/>
                      <a:pt x="778" y="1504"/>
                    </a:cubicBezTo>
                    <a:cubicBezTo>
                      <a:pt x="1179" y="1504"/>
                      <a:pt x="1530" y="1178"/>
                      <a:pt x="1530" y="752"/>
                    </a:cubicBezTo>
                    <a:cubicBezTo>
                      <a:pt x="1530" y="326"/>
                      <a:pt x="1179" y="0"/>
                      <a:pt x="7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13"/>
              <p:cNvSpPr/>
              <p:nvPr/>
            </p:nvSpPr>
            <p:spPr>
              <a:xfrm>
                <a:off x="2844750" y="4951800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0"/>
                    </a:moveTo>
                    <a:cubicBezTo>
                      <a:pt x="327" y="0"/>
                      <a:pt x="1" y="326"/>
                      <a:pt x="1" y="752"/>
                    </a:cubicBezTo>
                    <a:cubicBezTo>
                      <a:pt x="1" y="1178"/>
                      <a:pt x="327" y="1504"/>
                      <a:pt x="753" y="1504"/>
                    </a:cubicBezTo>
                    <a:cubicBezTo>
                      <a:pt x="1179" y="1504"/>
                      <a:pt x="1505" y="1178"/>
                      <a:pt x="1505" y="752"/>
                    </a:cubicBezTo>
                    <a:cubicBezTo>
                      <a:pt x="1505" y="326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13"/>
              <p:cNvSpPr/>
              <p:nvPr/>
            </p:nvSpPr>
            <p:spPr>
              <a:xfrm>
                <a:off x="2923700" y="4959325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53" y="0"/>
                    </a:moveTo>
                    <a:cubicBezTo>
                      <a:pt x="352" y="0"/>
                      <a:pt x="1" y="351"/>
                      <a:pt x="1" y="752"/>
                    </a:cubicBezTo>
                    <a:cubicBezTo>
                      <a:pt x="1" y="1178"/>
                      <a:pt x="352" y="1504"/>
                      <a:pt x="753" y="1504"/>
                    </a:cubicBezTo>
                    <a:cubicBezTo>
                      <a:pt x="1179" y="1504"/>
                      <a:pt x="1530" y="1178"/>
                      <a:pt x="1530" y="752"/>
                    </a:cubicBezTo>
                    <a:cubicBezTo>
                      <a:pt x="1530" y="351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13"/>
              <p:cNvSpPr/>
              <p:nvPr/>
            </p:nvSpPr>
            <p:spPr>
              <a:xfrm>
                <a:off x="3082225" y="4939275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52" y="0"/>
                    </a:moveTo>
                    <a:cubicBezTo>
                      <a:pt x="351" y="0"/>
                      <a:pt x="1" y="326"/>
                      <a:pt x="1" y="752"/>
                    </a:cubicBezTo>
                    <a:cubicBezTo>
                      <a:pt x="1" y="1178"/>
                      <a:pt x="351" y="1504"/>
                      <a:pt x="752" y="1504"/>
                    </a:cubicBezTo>
                    <a:cubicBezTo>
                      <a:pt x="1179" y="1504"/>
                      <a:pt x="1529" y="1178"/>
                      <a:pt x="1529" y="752"/>
                    </a:cubicBezTo>
                    <a:cubicBezTo>
                      <a:pt x="1529" y="326"/>
                      <a:pt x="1179" y="0"/>
                      <a:pt x="7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13"/>
              <p:cNvSpPr/>
              <p:nvPr/>
            </p:nvSpPr>
            <p:spPr>
              <a:xfrm>
                <a:off x="3003275" y="4951800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0"/>
                    </a:moveTo>
                    <a:cubicBezTo>
                      <a:pt x="326" y="0"/>
                      <a:pt x="1" y="326"/>
                      <a:pt x="1" y="752"/>
                    </a:cubicBezTo>
                    <a:cubicBezTo>
                      <a:pt x="1" y="1178"/>
                      <a:pt x="326" y="1504"/>
                      <a:pt x="753" y="1504"/>
                    </a:cubicBezTo>
                    <a:cubicBezTo>
                      <a:pt x="1179" y="1504"/>
                      <a:pt x="1504" y="1178"/>
                      <a:pt x="1504" y="752"/>
                    </a:cubicBezTo>
                    <a:cubicBezTo>
                      <a:pt x="1504" y="326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13"/>
              <p:cNvSpPr/>
              <p:nvPr/>
            </p:nvSpPr>
            <p:spPr>
              <a:xfrm>
                <a:off x="2623575" y="4378125"/>
                <a:ext cx="315825" cy="343750"/>
              </a:xfrm>
              <a:custGeom>
                <a:avLst/>
                <a:gdLst/>
                <a:ahLst/>
                <a:cxnLst/>
                <a:rect l="l" t="t" r="r" b="b"/>
                <a:pathLst>
                  <a:path w="12633" h="13750" extrusionOk="0">
                    <a:moveTo>
                      <a:pt x="1924" y="1"/>
                    </a:moveTo>
                    <a:cubicBezTo>
                      <a:pt x="1220" y="1"/>
                      <a:pt x="1059" y="401"/>
                      <a:pt x="953" y="1017"/>
                    </a:cubicBezTo>
                    <a:cubicBezTo>
                      <a:pt x="1" y="6957"/>
                      <a:pt x="4487" y="13098"/>
                      <a:pt x="10527" y="13724"/>
                    </a:cubicBezTo>
                    <a:cubicBezTo>
                      <a:pt x="10652" y="13741"/>
                      <a:pt x="10771" y="13749"/>
                      <a:pt x="10882" y="13749"/>
                    </a:cubicBezTo>
                    <a:cubicBezTo>
                      <a:pt x="11617" y="13749"/>
                      <a:pt x="12044" y="13372"/>
                      <a:pt x="12131" y="12371"/>
                    </a:cubicBezTo>
                    <a:cubicBezTo>
                      <a:pt x="12632" y="6105"/>
                      <a:pt x="8572" y="992"/>
                      <a:pt x="2357" y="40"/>
                    </a:cubicBezTo>
                    <a:cubicBezTo>
                      <a:pt x="2193" y="13"/>
                      <a:pt x="2050" y="1"/>
                      <a:pt x="192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13"/>
              <p:cNvSpPr/>
              <p:nvPr/>
            </p:nvSpPr>
            <p:spPr>
              <a:xfrm>
                <a:off x="2651150" y="4380150"/>
                <a:ext cx="271525" cy="339325"/>
              </a:xfrm>
              <a:custGeom>
                <a:avLst/>
                <a:gdLst/>
                <a:ahLst/>
                <a:cxnLst/>
                <a:rect l="l" t="t" r="r" b="b"/>
                <a:pathLst>
                  <a:path w="10861" h="13573" extrusionOk="0">
                    <a:moveTo>
                      <a:pt x="527" y="0"/>
                    </a:moveTo>
                    <a:cubicBezTo>
                      <a:pt x="96" y="0"/>
                      <a:pt x="25" y="321"/>
                      <a:pt x="25" y="811"/>
                    </a:cubicBezTo>
                    <a:cubicBezTo>
                      <a:pt x="0" y="6024"/>
                      <a:pt x="4537" y="12140"/>
                      <a:pt x="9624" y="13493"/>
                    </a:cubicBezTo>
                    <a:cubicBezTo>
                      <a:pt x="9814" y="13545"/>
                      <a:pt x="9983" y="13573"/>
                      <a:pt x="10129" y="13573"/>
                    </a:cubicBezTo>
                    <a:cubicBezTo>
                      <a:pt x="10621" y="13573"/>
                      <a:pt x="10860" y="13257"/>
                      <a:pt x="10802" y="12465"/>
                    </a:cubicBezTo>
                    <a:cubicBezTo>
                      <a:pt x="10401" y="6901"/>
                      <a:pt x="6366" y="1764"/>
                      <a:pt x="1078" y="109"/>
                    </a:cubicBezTo>
                    <a:cubicBezTo>
                      <a:pt x="849" y="35"/>
                      <a:pt x="669" y="0"/>
                      <a:pt x="5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13"/>
              <p:cNvSpPr/>
              <p:nvPr/>
            </p:nvSpPr>
            <p:spPr>
              <a:xfrm>
                <a:off x="2652925" y="4380525"/>
                <a:ext cx="267875" cy="338050"/>
              </a:xfrm>
              <a:custGeom>
                <a:avLst/>
                <a:gdLst/>
                <a:ahLst/>
                <a:cxnLst/>
                <a:rect l="l" t="t" r="r" b="b"/>
                <a:pathLst>
                  <a:path w="10715" h="13522" extrusionOk="0">
                    <a:moveTo>
                      <a:pt x="356" y="0"/>
                    </a:moveTo>
                    <a:cubicBezTo>
                      <a:pt x="24" y="0"/>
                      <a:pt x="1" y="290"/>
                      <a:pt x="55" y="721"/>
                    </a:cubicBezTo>
                    <a:cubicBezTo>
                      <a:pt x="481" y="5583"/>
                      <a:pt x="5042" y="11698"/>
                      <a:pt x="9654" y="13403"/>
                    </a:cubicBezTo>
                    <a:cubicBezTo>
                      <a:pt x="9863" y="13479"/>
                      <a:pt x="10040" y="13521"/>
                      <a:pt x="10185" y="13521"/>
                    </a:cubicBezTo>
                    <a:cubicBezTo>
                      <a:pt x="10562" y="13521"/>
                      <a:pt x="10715" y="13238"/>
                      <a:pt x="10606" y="12551"/>
                    </a:cubicBezTo>
                    <a:cubicBezTo>
                      <a:pt x="9754" y="7312"/>
                      <a:pt x="5719" y="2175"/>
                      <a:pt x="907" y="144"/>
                    </a:cubicBezTo>
                    <a:cubicBezTo>
                      <a:pt x="666" y="45"/>
                      <a:pt x="487" y="0"/>
                      <a:pt x="3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13"/>
              <p:cNvSpPr/>
              <p:nvPr/>
            </p:nvSpPr>
            <p:spPr>
              <a:xfrm>
                <a:off x="2654775" y="4381675"/>
                <a:ext cx="261975" cy="335225"/>
              </a:xfrm>
              <a:custGeom>
                <a:avLst/>
                <a:gdLst/>
                <a:ahLst/>
                <a:cxnLst/>
                <a:rect l="l" t="t" r="r" b="b"/>
                <a:pathLst>
                  <a:path w="10479" h="13409" extrusionOk="0">
                    <a:moveTo>
                      <a:pt x="129" y="1"/>
                    </a:moveTo>
                    <a:cubicBezTo>
                      <a:pt x="0" y="1"/>
                      <a:pt x="57" y="215"/>
                      <a:pt x="181" y="525"/>
                    </a:cubicBezTo>
                    <a:cubicBezTo>
                      <a:pt x="1660" y="4560"/>
                      <a:pt x="6271" y="10650"/>
                      <a:pt x="9830" y="13156"/>
                    </a:cubicBezTo>
                    <a:cubicBezTo>
                      <a:pt x="10061" y="13317"/>
                      <a:pt x="10231" y="13409"/>
                      <a:pt x="10330" y="13409"/>
                    </a:cubicBezTo>
                    <a:cubicBezTo>
                      <a:pt x="10479" y="13409"/>
                      <a:pt x="10467" y="13201"/>
                      <a:pt x="10256" y="12705"/>
                    </a:cubicBezTo>
                    <a:cubicBezTo>
                      <a:pt x="8402" y="8269"/>
                      <a:pt x="4392" y="3106"/>
                      <a:pt x="607" y="274"/>
                    </a:cubicBezTo>
                    <a:cubicBezTo>
                      <a:pt x="358" y="82"/>
                      <a:pt x="208" y="1"/>
                      <a:pt x="12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13"/>
              <p:cNvSpPr/>
              <p:nvPr/>
            </p:nvSpPr>
            <p:spPr>
              <a:xfrm>
                <a:off x="2655400" y="4382075"/>
                <a:ext cx="260675" cy="334550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13382" extrusionOk="0">
                    <a:moveTo>
                      <a:pt x="69" y="1"/>
                    </a:moveTo>
                    <a:cubicBezTo>
                      <a:pt x="1" y="1"/>
                      <a:pt x="87" y="184"/>
                      <a:pt x="231" y="458"/>
                    </a:cubicBezTo>
                    <a:cubicBezTo>
                      <a:pt x="2161" y="4143"/>
                      <a:pt x="6773" y="10208"/>
                      <a:pt x="9906" y="13065"/>
                    </a:cubicBezTo>
                    <a:cubicBezTo>
                      <a:pt x="10128" y="13265"/>
                      <a:pt x="10281" y="13381"/>
                      <a:pt x="10346" y="13381"/>
                    </a:cubicBezTo>
                    <a:cubicBezTo>
                      <a:pt x="10427" y="13381"/>
                      <a:pt x="10369" y="13197"/>
                      <a:pt x="10131" y="12764"/>
                    </a:cubicBezTo>
                    <a:cubicBezTo>
                      <a:pt x="7850" y="8654"/>
                      <a:pt x="3840" y="3491"/>
                      <a:pt x="507" y="333"/>
                    </a:cubicBezTo>
                    <a:cubicBezTo>
                      <a:pt x="252" y="100"/>
                      <a:pt x="119" y="1"/>
                      <a:pt x="6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13"/>
              <p:cNvSpPr/>
              <p:nvPr/>
            </p:nvSpPr>
            <p:spPr>
              <a:xfrm>
                <a:off x="2698775" y="4656050"/>
                <a:ext cx="490000" cy="78975"/>
              </a:xfrm>
              <a:custGeom>
                <a:avLst/>
                <a:gdLst/>
                <a:ahLst/>
                <a:cxnLst/>
                <a:rect l="l" t="t" r="r" b="b"/>
                <a:pathLst>
                  <a:path w="19600" h="3159" extrusionOk="0">
                    <a:moveTo>
                      <a:pt x="1755" y="1"/>
                    </a:moveTo>
                    <a:cubicBezTo>
                      <a:pt x="827" y="126"/>
                      <a:pt x="0" y="527"/>
                      <a:pt x="301" y="1805"/>
                    </a:cubicBezTo>
                    <a:cubicBezTo>
                      <a:pt x="2983" y="2657"/>
                      <a:pt x="6241" y="3159"/>
                      <a:pt x="9750" y="3159"/>
                    </a:cubicBezTo>
                    <a:cubicBezTo>
                      <a:pt x="13283" y="3159"/>
                      <a:pt x="16542" y="2657"/>
                      <a:pt x="19223" y="1805"/>
                    </a:cubicBezTo>
                    <a:cubicBezTo>
                      <a:pt x="19599" y="803"/>
                      <a:pt x="19148" y="151"/>
                      <a:pt x="17770" y="1"/>
                    </a:cubicBezTo>
                    <a:cubicBezTo>
                      <a:pt x="15201" y="828"/>
                      <a:pt x="12481" y="1241"/>
                      <a:pt x="9762" y="1241"/>
                    </a:cubicBezTo>
                    <a:cubicBezTo>
                      <a:pt x="7043" y="1241"/>
                      <a:pt x="4323" y="828"/>
                      <a:pt x="17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13"/>
              <p:cNvSpPr/>
              <p:nvPr/>
            </p:nvSpPr>
            <p:spPr>
              <a:xfrm>
                <a:off x="3101050" y="4112150"/>
                <a:ext cx="82275" cy="60875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2435" extrusionOk="0">
                    <a:moveTo>
                      <a:pt x="1580" y="1"/>
                    </a:moveTo>
                    <a:cubicBezTo>
                      <a:pt x="1" y="1"/>
                      <a:pt x="862" y="2409"/>
                      <a:pt x="1553" y="2433"/>
                    </a:cubicBezTo>
                    <a:cubicBezTo>
                      <a:pt x="1561" y="2434"/>
                      <a:pt x="1569" y="2434"/>
                      <a:pt x="1576" y="2434"/>
                    </a:cubicBezTo>
                    <a:cubicBezTo>
                      <a:pt x="2301" y="2434"/>
                      <a:pt x="3291" y="101"/>
                      <a:pt x="1654" y="2"/>
                    </a:cubicBezTo>
                    <a:cubicBezTo>
                      <a:pt x="1629" y="1"/>
                      <a:pt x="1604" y="1"/>
                      <a:pt x="15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13"/>
              <p:cNvSpPr/>
              <p:nvPr/>
            </p:nvSpPr>
            <p:spPr>
              <a:xfrm>
                <a:off x="3132825" y="4166325"/>
                <a:ext cx="75175" cy="49850"/>
              </a:xfrm>
              <a:custGeom>
                <a:avLst/>
                <a:gdLst/>
                <a:ahLst/>
                <a:cxnLst/>
                <a:rect l="l" t="t" r="r" b="b"/>
                <a:pathLst>
                  <a:path w="3007" h="1994" extrusionOk="0">
                    <a:moveTo>
                      <a:pt x="1061" y="1"/>
                    </a:moveTo>
                    <a:cubicBezTo>
                      <a:pt x="708" y="1"/>
                      <a:pt x="401" y="89"/>
                      <a:pt x="282" y="266"/>
                    </a:cubicBezTo>
                    <a:cubicBezTo>
                      <a:pt x="1" y="736"/>
                      <a:pt x="831" y="1993"/>
                      <a:pt x="1633" y="1993"/>
                    </a:cubicBezTo>
                    <a:cubicBezTo>
                      <a:pt x="1902" y="1993"/>
                      <a:pt x="2168" y="1853"/>
                      <a:pt x="2388" y="1494"/>
                    </a:cubicBezTo>
                    <a:cubicBezTo>
                      <a:pt x="3006" y="505"/>
                      <a:pt x="1905" y="1"/>
                      <a:pt x="10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13"/>
              <p:cNvSpPr/>
              <p:nvPr/>
            </p:nvSpPr>
            <p:spPr>
              <a:xfrm>
                <a:off x="3133250" y="4128550"/>
                <a:ext cx="7360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2944" h="2048" extrusionOk="0">
                    <a:moveTo>
                      <a:pt x="1603" y="1"/>
                    </a:moveTo>
                    <a:cubicBezTo>
                      <a:pt x="819" y="1"/>
                      <a:pt x="1" y="1324"/>
                      <a:pt x="265" y="1777"/>
                    </a:cubicBezTo>
                    <a:cubicBezTo>
                      <a:pt x="374" y="1959"/>
                      <a:pt x="666" y="2048"/>
                      <a:pt x="1005" y="2048"/>
                    </a:cubicBezTo>
                    <a:cubicBezTo>
                      <a:pt x="1835" y="2048"/>
                      <a:pt x="2943" y="1514"/>
                      <a:pt x="2320" y="499"/>
                    </a:cubicBezTo>
                    <a:cubicBezTo>
                      <a:pt x="2111" y="142"/>
                      <a:pt x="1859" y="1"/>
                      <a:pt x="16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13"/>
              <p:cNvSpPr/>
              <p:nvPr/>
            </p:nvSpPr>
            <p:spPr>
              <a:xfrm>
                <a:off x="3073900" y="4165250"/>
                <a:ext cx="72475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2899" h="2010" extrusionOk="0">
                    <a:moveTo>
                      <a:pt x="1810" y="1"/>
                    </a:moveTo>
                    <a:cubicBezTo>
                      <a:pt x="1005" y="1"/>
                      <a:pt x="0" y="462"/>
                      <a:pt x="509" y="1462"/>
                    </a:cubicBezTo>
                    <a:cubicBezTo>
                      <a:pt x="706" y="1856"/>
                      <a:pt x="970" y="2009"/>
                      <a:pt x="1246" y="2009"/>
                    </a:cubicBezTo>
                    <a:cubicBezTo>
                      <a:pt x="2024" y="2009"/>
                      <a:pt x="2898" y="790"/>
                      <a:pt x="2639" y="309"/>
                    </a:cubicBezTo>
                    <a:cubicBezTo>
                      <a:pt x="2534" y="107"/>
                      <a:pt x="2195" y="1"/>
                      <a:pt x="18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13"/>
              <p:cNvSpPr/>
              <p:nvPr/>
            </p:nvSpPr>
            <p:spPr>
              <a:xfrm>
                <a:off x="3072500" y="4130150"/>
                <a:ext cx="74925" cy="49875"/>
              </a:xfrm>
              <a:custGeom>
                <a:avLst/>
                <a:gdLst/>
                <a:ahLst/>
                <a:cxnLst/>
                <a:rect l="l" t="t" r="r" b="b"/>
                <a:pathLst>
                  <a:path w="2997" h="1995" extrusionOk="0">
                    <a:moveTo>
                      <a:pt x="1360" y="0"/>
                    </a:moveTo>
                    <a:cubicBezTo>
                      <a:pt x="1095" y="0"/>
                      <a:pt x="833" y="137"/>
                      <a:pt x="615" y="485"/>
                    </a:cubicBezTo>
                    <a:cubicBezTo>
                      <a:pt x="1" y="1486"/>
                      <a:pt x="1083" y="1994"/>
                      <a:pt x="1915" y="1994"/>
                    </a:cubicBezTo>
                    <a:cubicBezTo>
                      <a:pt x="2272" y="1994"/>
                      <a:pt x="2583" y="1901"/>
                      <a:pt x="2695" y="1713"/>
                    </a:cubicBezTo>
                    <a:cubicBezTo>
                      <a:pt x="2997" y="1261"/>
                      <a:pt x="2164" y="0"/>
                      <a:pt x="13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13"/>
              <p:cNvSpPr/>
              <p:nvPr/>
            </p:nvSpPr>
            <p:spPr>
              <a:xfrm>
                <a:off x="3105050" y="4172950"/>
                <a:ext cx="82025" cy="60925"/>
              </a:xfrm>
              <a:custGeom>
                <a:avLst/>
                <a:gdLst/>
                <a:ahLst/>
                <a:cxnLst/>
                <a:rect l="l" t="t" r="r" b="b"/>
                <a:pathLst>
                  <a:path w="3281" h="2437" extrusionOk="0">
                    <a:moveTo>
                      <a:pt x="1416" y="1"/>
                    </a:moveTo>
                    <a:cubicBezTo>
                      <a:pt x="1409" y="1"/>
                      <a:pt x="1401" y="1"/>
                      <a:pt x="1393" y="1"/>
                    </a:cubicBezTo>
                    <a:cubicBezTo>
                      <a:pt x="709" y="50"/>
                      <a:pt x="0" y="2437"/>
                      <a:pt x="1502" y="2437"/>
                    </a:cubicBezTo>
                    <a:cubicBezTo>
                      <a:pt x="1540" y="2437"/>
                      <a:pt x="1579" y="2435"/>
                      <a:pt x="1619" y="2432"/>
                    </a:cubicBezTo>
                    <a:cubicBezTo>
                      <a:pt x="3280" y="2308"/>
                      <a:pt x="2145" y="1"/>
                      <a:pt x="14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13"/>
              <p:cNvSpPr/>
              <p:nvPr/>
            </p:nvSpPr>
            <p:spPr>
              <a:xfrm>
                <a:off x="3128650" y="4182100"/>
                <a:ext cx="549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199" h="1680" extrusionOk="0">
                    <a:moveTo>
                      <a:pt x="698" y="1"/>
                    </a:moveTo>
                    <a:cubicBezTo>
                      <a:pt x="672" y="1"/>
                      <a:pt x="648" y="4"/>
                      <a:pt x="625" y="11"/>
                    </a:cubicBezTo>
                    <a:cubicBezTo>
                      <a:pt x="164" y="126"/>
                      <a:pt x="0" y="1679"/>
                      <a:pt x="850" y="1679"/>
                    </a:cubicBezTo>
                    <a:cubicBezTo>
                      <a:pt x="926" y="1679"/>
                      <a:pt x="1009" y="1667"/>
                      <a:pt x="1101" y="1640"/>
                    </a:cubicBezTo>
                    <a:cubicBezTo>
                      <a:pt x="2198" y="1354"/>
                      <a:pt x="1207" y="1"/>
                      <a:pt x="6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13"/>
              <p:cNvSpPr/>
              <p:nvPr/>
            </p:nvSpPr>
            <p:spPr>
              <a:xfrm>
                <a:off x="3137225" y="4146350"/>
                <a:ext cx="54000" cy="38650"/>
              </a:xfrm>
              <a:custGeom>
                <a:avLst/>
                <a:gdLst/>
                <a:ahLst/>
                <a:cxnLst/>
                <a:rect l="l" t="t" r="r" b="b"/>
                <a:pathLst>
                  <a:path w="2160" h="1546" extrusionOk="0">
                    <a:moveTo>
                      <a:pt x="1045" y="0"/>
                    </a:moveTo>
                    <a:cubicBezTo>
                      <a:pt x="444" y="0"/>
                      <a:pt x="0" y="1140"/>
                      <a:pt x="282" y="1441"/>
                    </a:cubicBezTo>
                    <a:cubicBezTo>
                      <a:pt x="348" y="1512"/>
                      <a:pt x="462" y="1545"/>
                      <a:pt x="598" y="1545"/>
                    </a:cubicBezTo>
                    <a:cubicBezTo>
                      <a:pt x="1180" y="1545"/>
                      <a:pt x="2160" y="949"/>
                      <a:pt x="1510" y="238"/>
                    </a:cubicBezTo>
                    <a:cubicBezTo>
                      <a:pt x="1351" y="70"/>
                      <a:pt x="1193" y="0"/>
                      <a:pt x="10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13"/>
              <p:cNvSpPr/>
              <p:nvPr/>
            </p:nvSpPr>
            <p:spPr>
              <a:xfrm>
                <a:off x="3099150" y="4160725"/>
                <a:ext cx="4677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1324" extrusionOk="0">
                    <a:moveTo>
                      <a:pt x="704" y="1"/>
                    </a:moveTo>
                    <a:cubicBezTo>
                      <a:pt x="436" y="1"/>
                      <a:pt x="203" y="146"/>
                      <a:pt x="126" y="540"/>
                    </a:cubicBezTo>
                    <a:cubicBezTo>
                      <a:pt x="0" y="1117"/>
                      <a:pt x="395" y="1324"/>
                      <a:pt x="834" y="1324"/>
                    </a:cubicBezTo>
                    <a:cubicBezTo>
                      <a:pt x="1272" y="1324"/>
                      <a:pt x="1755" y="1117"/>
                      <a:pt x="1805" y="866"/>
                    </a:cubicBezTo>
                    <a:cubicBezTo>
                      <a:pt x="1871" y="537"/>
                      <a:pt x="1221" y="1"/>
                      <a:pt x="7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13"/>
              <p:cNvSpPr/>
              <p:nvPr/>
            </p:nvSpPr>
            <p:spPr>
              <a:xfrm>
                <a:off x="2608825" y="4432200"/>
                <a:ext cx="39875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1075" extrusionOk="0">
                    <a:moveTo>
                      <a:pt x="734" y="1"/>
                    </a:moveTo>
                    <a:cubicBezTo>
                      <a:pt x="595" y="1"/>
                      <a:pt x="457" y="73"/>
                      <a:pt x="340" y="258"/>
                    </a:cubicBezTo>
                    <a:cubicBezTo>
                      <a:pt x="1" y="793"/>
                      <a:pt x="602" y="1075"/>
                      <a:pt x="1049" y="1075"/>
                    </a:cubicBezTo>
                    <a:cubicBezTo>
                      <a:pt x="1230" y="1075"/>
                      <a:pt x="1385" y="1028"/>
                      <a:pt x="1443" y="935"/>
                    </a:cubicBezTo>
                    <a:cubicBezTo>
                      <a:pt x="1594" y="689"/>
                      <a:pt x="1160" y="1"/>
                      <a:pt x="7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13"/>
              <p:cNvSpPr/>
              <p:nvPr/>
            </p:nvSpPr>
            <p:spPr>
              <a:xfrm>
                <a:off x="2641600" y="4432375"/>
                <a:ext cx="38900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1078" extrusionOk="0">
                    <a:moveTo>
                      <a:pt x="871" y="1"/>
                    </a:moveTo>
                    <a:cubicBezTo>
                      <a:pt x="455" y="1"/>
                      <a:pt x="1" y="666"/>
                      <a:pt x="132" y="928"/>
                    </a:cubicBezTo>
                    <a:cubicBezTo>
                      <a:pt x="193" y="1027"/>
                      <a:pt x="361" y="1077"/>
                      <a:pt x="554" y="1077"/>
                    </a:cubicBezTo>
                    <a:cubicBezTo>
                      <a:pt x="992" y="1077"/>
                      <a:pt x="1556" y="816"/>
                      <a:pt x="1260" y="276"/>
                    </a:cubicBezTo>
                    <a:cubicBezTo>
                      <a:pt x="1151" y="78"/>
                      <a:pt x="1013" y="1"/>
                      <a:pt x="8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13"/>
              <p:cNvSpPr/>
              <p:nvPr/>
            </p:nvSpPr>
            <p:spPr>
              <a:xfrm>
                <a:off x="2621075" y="4422975"/>
                <a:ext cx="44300" cy="32600"/>
              </a:xfrm>
              <a:custGeom>
                <a:avLst/>
                <a:gdLst/>
                <a:ahLst/>
                <a:cxnLst/>
                <a:rect l="l" t="t" r="r" b="b"/>
                <a:pathLst>
                  <a:path w="1772" h="1304" extrusionOk="0">
                    <a:moveTo>
                      <a:pt x="903" y="0"/>
                    </a:moveTo>
                    <a:cubicBezTo>
                      <a:pt x="895" y="0"/>
                      <a:pt x="886" y="0"/>
                      <a:pt x="878" y="0"/>
                    </a:cubicBezTo>
                    <a:cubicBezTo>
                      <a:pt x="0" y="25"/>
                      <a:pt x="577" y="1304"/>
                      <a:pt x="953" y="1304"/>
                    </a:cubicBezTo>
                    <a:cubicBezTo>
                      <a:pt x="1350" y="1279"/>
                      <a:pt x="1772" y="0"/>
                      <a:pt x="90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13"/>
              <p:cNvSpPr/>
              <p:nvPr/>
            </p:nvSpPr>
            <p:spPr>
              <a:xfrm>
                <a:off x="2621925" y="4455550"/>
                <a:ext cx="44675" cy="32625"/>
              </a:xfrm>
              <a:custGeom>
                <a:avLst/>
                <a:gdLst/>
                <a:ahLst/>
                <a:cxnLst/>
                <a:rect l="l" t="t" r="r" b="b"/>
                <a:pathLst>
                  <a:path w="1787" h="1305" extrusionOk="0">
                    <a:moveTo>
                      <a:pt x="908" y="0"/>
                    </a:moveTo>
                    <a:cubicBezTo>
                      <a:pt x="532" y="0"/>
                      <a:pt x="0" y="1254"/>
                      <a:pt x="894" y="1304"/>
                    </a:cubicBezTo>
                    <a:cubicBezTo>
                      <a:pt x="902" y="1304"/>
                      <a:pt x="911" y="1304"/>
                      <a:pt x="919" y="1304"/>
                    </a:cubicBezTo>
                    <a:cubicBezTo>
                      <a:pt x="1787" y="1304"/>
                      <a:pt x="1316" y="25"/>
                      <a:pt x="919" y="1"/>
                    </a:cubicBezTo>
                    <a:cubicBezTo>
                      <a:pt x="915" y="0"/>
                      <a:pt x="911" y="0"/>
                      <a:pt x="9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13"/>
              <p:cNvSpPr/>
              <p:nvPr/>
            </p:nvSpPr>
            <p:spPr>
              <a:xfrm>
                <a:off x="2609300" y="4451525"/>
                <a:ext cx="39350" cy="27150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1086" extrusionOk="0">
                    <a:moveTo>
                      <a:pt x="1010" y="1"/>
                    </a:moveTo>
                    <a:cubicBezTo>
                      <a:pt x="573" y="1"/>
                      <a:pt x="0" y="274"/>
                      <a:pt x="296" y="813"/>
                    </a:cubicBezTo>
                    <a:cubicBezTo>
                      <a:pt x="409" y="1009"/>
                      <a:pt x="550" y="1085"/>
                      <a:pt x="693" y="1085"/>
                    </a:cubicBezTo>
                    <a:cubicBezTo>
                      <a:pt x="1120" y="1085"/>
                      <a:pt x="1574" y="406"/>
                      <a:pt x="1424" y="162"/>
                    </a:cubicBezTo>
                    <a:cubicBezTo>
                      <a:pt x="1370" y="54"/>
                      <a:pt x="1203" y="1"/>
                      <a:pt x="101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13"/>
              <p:cNvSpPr/>
              <p:nvPr/>
            </p:nvSpPr>
            <p:spPr>
              <a:xfrm>
                <a:off x="2641700" y="4450575"/>
                <a:ext cx="39025" cy="25850"/>
              </a:xfrm>
              <a:custGeom>
                <a:avLst/>
                <a:gdLst/>
                <a:ahLst/>
                <a:cxnLst/>
                <a:rect l="l" t="t" r="r" b="b"/>
                <a:pathLst>
                  <a:path w="1561" h="1034" extrusionOk="0">
                    <a:moveTo>
                      <a:pt x="663" y="0"/>
                    </a:moveTo>
                    <a:cubicBezTo>
                      <a:pt x="419" y="0"/>
                      <a:pt x="192" y="72"/>
                      <a:pt x="128" y="200"/>
                    </a:cubicBezTo>
                    <a:cubicBezTo>
                      <a:pt x="1" y="453"/>
                      <a:pt x="476" y="1034"/>
                      <a:pt x="891" y="1034"/>
                    </a:cubicBezTo>
                    <a:cubicBezTo>
                      <a:pt x="1051" y="1034"/>
                      <a:pt x="1201" y="948"/>
                      <a:pt x="1306" y="726"/>
                    </a:cubicBezTo>
                    <a:cubicBezTo>
                      <a:pt x="1560" y="217"/>
                      <a:pt x="1087" y="0"/>
                      <a:pt x="6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13"/>
              <p:cNvSpPr/>
              <p:nvPr/>
            </p:nvSpPr>
            <p:spPr>
              <a:xfrm>
                <a:off x="2649050" y="4450225"/>
                <a:ext cx="25350" cy="17775"/>
              </a:xfrm>
              <a:custGeom>
                <a:avLst/>
                <a:gdLst/>
                <a:ahLst/>
                <a:cxnLst/>
                <a:rect l="l" t="t" r="r" b="b"/>
                <a:pathLst>
                  <a:path w="1014" h="711" extrusionOk="0">
                    <a:moveTo>
                      <a:pt x="550" y="0"/>
                    </a:moveTo>
                    <a:cubicBezTo>
                      <a:pt x="320" y="0"/>
                      <a:pt x="71" y="105"/>
                      <a:pt x="34" y="239"/>
                    </a:cubicBezTo>
                    <a:cubicBezTo>
                      <a:pt x="1" y="407"/>
                      <a:pt x="350" y="710"/>
                      <a:pt x="630" y="710"/>
                    </a:cubicBezTo>
                    <a:cubicBezTo>
                      <a:pt x="767" y="710"/>
                      <a:pt x="887" y="637"/>
                      <a:pt x="937" y="439"/>
                    </a:cubicBezTo>
                    <a:cubicBezTo>
                      <a:pt x="1014" y="117"/>
                      <a:pt x="793" y="0"/>
                      <a:pt x="5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13"/>
              <p:cNvSpPr/>
              <p:nvPr/>
            </p:nvSpPr>
            <p:spPr>
              <a:xfrm>
                <a:off x="2629675" y="4433850"/>
                <a:ext cx="29800" cy="22400"/>
              </a:xfrm>
              <a:custGeom>
                <a:avLst/>
                <a:gdLst/>
                <a:ahLst/>
                <a:cxnLst/>
                <a:rect l="l" t="t" r="r" b="b"/>
                <a:pathLst>
                  <a:path w="1192" h="896" extrusionOk="0">
                    <a:moveTo>
                      <a:pt x="709" y="0"/>
                    </a:moveTo>
                    <a:cubicBezTo>
                      <a:pt x="671" y="0"/>
                      <a:pt x="629" y="6"/>
                      <a:pt x="584" y="17"/>
                    </a:cubicBezTo>
                    <a:cubicBezTo>
                      <a:pt x="0" y="138"/>
                      <a:pt x="525" y="896"/>
                      <a:pt x="786" y="896"/>
                    </a:cubicBezTo>
                    <a:cubicBezTo>
                      <a:pt x="794" y="896"/>
                      <a:pt x="802" y="895"/>
                      <a:pt x="809" y="894"/>
                    </a:cubicBezTo>
                    <a:cubicBezTo>
                      <a:pt x="1065" y="824"/>
                      <a:pt x="1191" y="0"/>
                      <a:pt x="7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13"/>
              <p:cNvSpPr/>
              <p:nvPr/>
            </p:nvSpPr>
            <p:spPr>
              <a:xfrm>
                <a:off x="2625375" y="4455200"/>
                <a:ext cx="292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1168" h="842" extrusionOk="0">
                    <a:moveTo>
                      <a:pt x="852" y="1"/>
                    </a:moveTo>
                    <a:cubicBezTo>
                      <a:pt x="552" y="1"/>
                      <a:pt x="1" y="380"/>
                      <a:pt x="405" y="741"/>
                    </a:cubicBezTo>
                    <a:cubicBezTo>
                      <a:pt x="488" y="812"/>
                      <a:pt x="567" y="841"/>
                      <a:pt x="639" y="841"/>
                    </a:cubicBezTo>
                    <a:cubicBezTo>
                      <a:pt x="978" y="841"/>
                      <a:pt x="1167" y="184"/>
                      <a:pt x="981" y="40"/>
                    </a:cubicBezTo>
                    <a:cubicBezTo>
                      <a:pt x="951" y="13"/>
                      <a:pt x="905" y="1"/>
                      <a:pt x="8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13"/>
              <p:cNvSpPr/>
              <p:nvPr/>
            </p:nvSpPr>
            <p:spPr>
              <a:xfrm>
                <a:off x="3132350" y="4167950"/>
                <a:ext cx="21325" cy="21325"/>
              </a:xfrm>
              <a:custGeom>
                <a:avLst/>
                <a:gdLst/>
                <a:ahLst/>
                <a:cxnLst/>
                <a:rect l="l" t="t" r="r" b="b"/>
                <a:pathLst>
                  <a:path w="853" h="853" extrusionOk="0">
                    <a:moveTo>
                      <a:pt x="427" y="1"/>
                    </a:moveTo>
                    <a:cubicBezTo>
                      <a:pt x="201" y="1"/>
                      <a:pt x="1" y="201"/>
                      <a:pt x="1" y="427"/>
                    </a:cubicBezTo>
                    <a:cubicBezTo>
                      <a:pt x="1" y="652"/>
                      <a:pt x="201" y="853"/>
                      <a:pt x="427" y="853"/>
                    </a:cubicBezTo>
                    <a:cubicBezTo>
                      <a:pt x="652" y="853"/>
                      <a:pt x="853" y="652"/>
                      <a:pt x="853" y="427"/>
                    </a:cubicBezTo>
                    <a:cubicBezTo>
                      <a:pt x="853" y="201"/>
                      <a:pt x="652" y="1"/>
                      <a:pt x="4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13"/>
              <p:cNvSpPr/>
              <p:nvPr/>
            </p:nvSpPr>
            <p:spPr>
              <a:xfrm>
                <a:off x="2634850" y="4451800"/>
                <a:ext cx="16325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653" h="652" extrusionOk="0">
                    <a:moveTo>
                      <a:pt x="327" y="0"/>
                    </a:moveTo>
                    <a:cubicBezTo>
                      <a:pt x="151" y="0"/>
                      <a:pt x="1" y="126"/>
                      <a:pt x="1" y="326"/>
                    </a:cubicBezTo>
                    <a:cubicBezTo>
                      <a:pt x="1" y="502"/>
                      <a:pt x="151" y="652"/>
                      <a:pt x="327" y="652"/>
                    </a:cubicBezTo>
                    <a:cubicBezTo>
                      <a:pt x="502" y="652"/>
                      <a:pt x="652" y="502"/>
                      <a:pt x="652" y="326"/>
                    </a:cubicBezTo>
                    <a:cubicBezTo>
                      <a:pt x="652" y="126"/>
                      <a:pt x="502" y="0"/>
                      <a:pt x="3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3" name="Google Shape;353;p13"/>
            <p:cNvGrpSpPr/>
            <p:nvPr/>
          </p:nvGrpSpPr>
          <p:grpSpPr>
            <a:xfrm>
              <a:off x="4030588" y="-396350"/>
              <a:ext cx="1082725" cy="723050"/>
              <a:chOff x="1352275" y="974950"/>
              <a:chExt cx="1082725" cy="723050"/>
            </a:xfrm>
          </p:grpSpPr>
          <p:sp>
            <p:nvSpPr>
              <p:cNvPr id="354" name="Google Shape;354;p13"/>
              <p:cNvSpPr/>
              <p:nvPr/>
            </p:nvSpPr>
            <p:spPr>
              <a:xfrm>
                <a:off x="1753275" y="1417275"/>
                <a:ext cx="280725" cy="280725"/>
              </a:xfrm>
              <a:custGeom>
                <a:avLst/>
                <a:gdLst/>
                <a:ahLst/>
                <a:cxnLst/>
                <a:rect l="l" t="t" r="r" b="b"/>
                <a:pathLst>
                  <a:path w="11229" h="11229" extrusionOk="0">
                    <a:moveTo>
                      <a:pt x="5614" y="0"/>
                    </a:moveTo>
                    <a:cubicBezTo>
                      <a:pt x="2507" y="0"/>
                      <a:pt x="0" y="2531"/>
                      <a:pt x="0" y="5614"/>
                    </a:cubicBezTo>
                    <a:cubicBezTo>
                      <a:pt x="0" y="8722"/>
                      <a:pt x="2507" y="11228"/>
                      <a:pt x="5614" y="11228"/>
                    </a:cubicBezTo>
                    <a:cubicBezTo>
                      <a:pt x="8697" y="11228"/>
                      <a:pt x="11229" y="8722"/>
                      <a:pt x="11229" y="5614"/>
                    </a:cubicBezTo>
                    <a:cubicBezTo>
                      <a:pt x="11229" y="2531"/>
                      <a:pt x="8697" y="0"/>
                      <a:pt x="56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13"/>
              <p:cNvSpPr/>
              <p:nvPr/>
            </p:nvSpPr>
            <p:spPr>
              <a:xfrm>
                <a:off x="1352275" y="974950"/>
                <a:ext cx="1082725" cy="620350"/>
              </a:xfrm>
              <a:custGeom>
                <a:avLst/>
                <a:gdLst/>
                <a:ahLst/>
                <a:cxnLst/>
                <a:rect l="l" t="t" r="r" b="b"/>
                <a:pathLst>
                  <a:path w="43309" h="24814" extrusionOk="0">
                    <a:moveTo>
                      <a:pt x="17895" y="1"/>
                    </a:moveTo>
                    <a:lnTo>
                      <a:pt x="17895" y="6617"/>
                    </a:lnTo>
                    <a:cubicBezTo>
                      <a:pt x="7720" y="8146"/>
                      <a:pt x="0" y="15690"/>
                      <a:pt x="0" y="24813"/>
                    </a:cubicBezTo>
                    <a:lnTo>
                      <a:pt x="43309" y="24813"/>
                    </a:lnTo>
                    <a:cubicBezTo>
                      <a:pt x="43309" y="15690"/>
                      <a:pt x="35564" y="8146"/>
                      <a:pt x="25389" y="6617"/>
                    </a:cubicBezTo>
                    <a:lnTo>
                      <a:pt x="2538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56" name="Google Shape;356;p13"/>
          <p:cNvSpPr txBox="1">
            <a:spLocks noGrp="1"/>
          </p:cNvSpPr>
          <p:nvPr>
            <p:ph type="title"/>
          </p:nvPr>
        </p:nvSpPr>
        <p:spPr>
          <a:xfrm>
            <a:off x="1991550" y="3091613"/>
            <a:ext cx="5160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None/>
              <a:defRPr sz="1600">
                <a:solidFill>
                  <a:schemeClr val="accent4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Titan One"/>
              <a:buNone/>
              <a:defRPr sz="1600">
                <a:solidFill>
                  <a:schemeClr val="accent4"/>
                </a:solidFill>
                <a:latin typeface="Titan One"/>
                <a:ea typeface="Titan One"/>
                <a:cs typeface="Titan One"/>
                <a:sym typeface="Titan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Titan One"/>
              <a:buNone/>
              <a:defRPr sz="1600">
                <a:solidFill>
                  <a:schemeClr val="accent4"/>
                </a:solidFill>
                <a:latin typeface="Titan One"/>
                <a:ea typeface="Titan One"/>
                <a:cs typeface="Titan One"/>
                <a:sym typeface="Titan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Titan One"/>
              <a:buNone/>
              <a:defRPr sz="1600">
                <a:solidFill>
                  <a:schemeClr val="accent4"/>
                </a:solidFill>
                <a:latin typeface="Titan One"/>
                <a:ea typeface="Titan One"/>
                <a:cs typeface="Titan One"/>
                <a:sym typeface="Titan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Titan One"/>
              <a:buNone/>
              <a:defRPr sz="1600">
                <a:solidFill>
                  <a:schemeClr val="accent4"/>
                </a:solidFill>
                <a:latin typeface="Titan One"/>
                <a:ea typeface="Titan One"/>
                <a:cs typeface="Titan One"/>
                <a:sym typeface="Titan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Titan One"/>
              <a:buNone/>
              <a:defRPr sz="1600">
                <a:solidFill>
                  <a:schemeClr val="accent4"/>
                </a:solidFill>
                <a:latin typeface="Titan One"/>
                <a:ea typeface="Titan One"/>
                <a:cs typeface="Titan One"/>
                <a:sym typeface="Titan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Titan One"/>
              <a:buNone/>
              <a:defRPr sz="1600">
                <a:solidFill>
                  <a:schemeClr val="accent4"/>
                </a:solidFill>
                <a:latin typeface="Titan One"/>
                <a:ea typeface="Titan One"/>
                <a:cs typeface="Titan One"/>
                <a:sym typeface="Titan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Titan One"/>
              <a:buNone/>
              <a:defRPr sz="1600">
                <a:solidFill>
                  <a:schemeClr val="accent4"/>
                </a:solidFill>
                <a:latin typeface="Titan One"/>
                <a:ea typeface="Titan One"/>
                <a:cs typeface="Titan One"/>
                <a:sym typeface="Titan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Titan One"/>
              <a:buNone/>
              <a:defRPr sz="1600">
                <a:solidFill>
                  <a:schemeClr val="accent4"/>
                </a:solidFill>
                <a:latin typeface="Titan One"/>
                <a:ea typeface="Titan One"/>
                <a:cs typeface="Titan One"/>
                <a:sym typeface="Titan One"/>
              </a:defRPr>
            </a:lvl9pPr>
          </a:lstStyle>
          <a:p>
            <a:endParaRPr/>
          </a:p>
        </p:txBody>
      </p:sp>
      <p:sp>
        <p:nvSpPr>
          <p:cNvPr id="357" name="Google Shape;357;p13"/>
          <p:cNvSpPr txBox="1">
            <a:spLocks noGrp="1"/>
          </p:cNvSpPr>
          <p:nvPr>
            <p:ph type="subTitle" idx="1"/>
          </p:nvPr>
        </p:nvSpPr>
        <p:spPr>
          <a:xfrm>
            <a:off x="1991550" y="1479175"/>
            <a:ext cx="5160900" cy="1612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"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9" name="Google Shape;359;p14"/>
          <p:cNvGrpSpPr/>
          <p:nvPr/>
        </p:nvGrpSpPr>
        <p:grpSpPr>
          <a:xfrm>
            <a:off x="-150" y="-23475"/>
            <a:ext cx="9144079" cy="5430372"/>
            <a:chOff x="-150" y="-23475"/>
            <a:chExt cx="9144079" cy="5430372"/>
          </a:xfrm>
        </p:grpSpPr>
        <p:sp>
          <p:nvSpPr>
            <p:cNvPr id="360" name="Google Shape;360;p14"/>
            <p:cNvSpPr/>
            <p:nvPr/>
          </p:nvSpPr>
          <p:spPr>
            <a:xfrm>
              <a:off x="0" y="-23475"/>
              <a:ext cx="9143929" cy="5166888"/>
            </a:xfrm>
            <a:custGeom>
              <a:avLst/>
              <a:gdLst/>
              <a:ahLst/>
              <a:cxnLst/>
              <a:rect l="l" t="t" r="r" b="b"/>
              <a:pathLst>
                <a:path w="49014" h="32839" extrusionOk="0">
                  <a:moveTo>
                    <a:pt x="1" y="1"/>
                  </a:moveTo>
                  <a:lnTo>
                    <a:pt x="1" y="32839"/>
                  </a:lnTo>
                  <a:lnTo>
                    <a:pt x="49013" y="32839"/>
                  </a:lnTo>
                  <a:lnTo>
                    <a:pt x="490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14"/>
            <p:cNvSpPr/>
            <p:nvPr/>
          </p:nvSpPr>
          <p:spPr>
            <a:xfrm>
              <a:off x="140934" y="165407"/>
              <a:ext cx="1458542" cy="621021"/>
            </a:xfrm>
            <a:custGeom>
              <a:avLst/>
              <a:gdLst/>
              <a:ahLst/>
              <a:cxnLst/>
              <a:rect l="l" t="t" r="r" b="b"/>
              <a:pathLst>
                <a:path w="9270" h="3947" extrusionOk="0">
                  <a:moveTo>
                    <a:pt x="2281" y="1"/>
                  </a:moveTo>
                  <a:cubicBezTo>
                    <a:pt x="2165" y="1"/>
                    <a:pt x="2047" y="13"/>
                    <a:pt x="1927" y="38"/>
                  </a:cubicBezTo>
                  <a:cubicBezTo>
                    <a:pt x="27" y="431"/>
                    <a:pt x="0" y="3205"/>
                    <a:pt x="0" y="3410"/>
                  </a:cubicBezTo>
                  <a:cubicBezTo>
                    <a:pt x="0" y="3606"/>
                    <a:pt x="116" y="3919"/>
                    <a:pt x="1794" y="3945"/>
                  </a:cubicBezTo>
                  <a:cubicBezTo>
                    <a:pt x="1833" y="3946"/>
                    <a:pt x="1874" y="3946"/>
                    <a:pt x="1917" y="3946"/>
                  </a:cubicBezTo>
                  <a:cubicBezTo>
                    <a:pt x="3728" y="3946"/>
                    <a:pt x="8890" y="3588"/>
                    <a:pt x="9073" y="3562"/>
                  </a:cubicBezTo>
                  <a:cubicBezTo>
                    <a:pt x="9269" y="3535"/>
                    <a:pt x="9207" y="3339"/>
                    <a:pt x="9216" y="3187"/>
                  </a:cubicBezTo>
                  <a:cubicBezTo>
                    <a:pt x="9225" y="2902"/>
                    <a:pt x="9127" y="1831"/>
                    <a:pt x="8466" y="1787"/>
                  </a:cubicBezTo>
                  <a:cubicBezTo>
                    <a:pt x="8453" y="1786"/>
                    <a:pt x="8440" y="1786"/>
                    <a:pt x="8427" y="1786"/>
                  </a:cubicBezTo>
                  <a:cubicBezTo>
                    <a:pt x="7792" y="1786"/>
                    <a:pt x="7664" y="2616"/>
                    <a:pt x="7664" y="2616"/>
                  </a:cubicBezTo>
                  <a:cubicBezTo>
                    <a:pt x="7664" y="2616"/>
                    <a:pt x="7302" y="1630"/>
                    <a:pt x="6507" y="1630"/>
                  </a:cubicBezTo>
                  <a:cubicBezTo>
                    <a:pt x="6474" y="1630"/>
                    <a:pt x="6440" y="1631"/>
                    <a:pt x="6406" y="1635"/>
                  </a:cubicBezTo>
                  <a:cubicBezTo>
                    <a:pt x="5540" y="1724"/>
                    <a:pt x="5308" y="2607"/>
                    <a:pt x="5308" y="2607"/>
                  </a:cubicBezTo>
                  <a:cubicBezTo>
                    <a:pt x="5308" y="2607"/>
                    <a:pt x="4001" y="1"/>
                    <a:pt x="22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14"/>
            <p:cNvSpPr/>
            <p:nvPr/>
          </p:nvSpPr>
          <p:spPr>
            <a:xfrm>
              <a:off x="7443257" y="1304648"/>
              <a:ext cx="1499293" cy="667751"/>
            </a:xfrm>
            <a:custGeom>
              <a:avLst/>
              <a:gdLst/>
              <a:ahLst/>
              <a:cxnLst/>
              <a:rect l="l" t="t" r="r" b="b"/>
              <a:pathLst>
                <a:path w="9529" h="4244" extrusionOk="0">
                  <a:moveTo>
                    <a:pt x="2490" y="1"/>
                  </a:moveTo>
                  <a:cubicBezTo>
                    <a:pt x="2419" y="1"/>
                    <a:pt x="2348" y="5"/>
                    <a:pt x="2275" y="14"/>
                  </a:cubicBezTo>
                  <a:cubicBezTo>
                    <a:pt x="295" y="264"/>
                    <a:pt x="36" y="3101"/>
                    <a:pt x="18" y="3315"/>
                  </a:cubicBezTo>
                  <a:cubicBezTo>
                    <a:pt x="0" y="3520"/>
                    <a:pt x="90" y="3850"/>
                    <a:pt x="1811" y="4010"/>
                  </a:cubicBezTo>
                  <a:cubicBezTo>
                    <a:pt x="3438" y="4171"/>
                    <a:pt x="8505" y="4243"/>
                    <a:pt x="9232" y="4243"/>
                  </a:cubicBezTo>
                  <a:cubicBezTo>
                    <a:pt x="9275" y="4243"/>
                    <a:pt x="9303" y="4243"/>
                    <a:pt x="9314" y="4242"/>
                  </a:cubicBezTo>
                  <a:cubicBezTo>
                    <a:pt x="9510" y="4233"/>
                    <a:pt x="9466" y="4028"/>
                    <a:pt x="9483" y="3877"/>
                  </a:cubicBezTo>
                  <a:cubicBezTo>
                    <a:pt x="9528" y="3573"/>
                    <a:pt x="9510" y="2467"/>
                    <a:pt x="8832" y="2378"/>
                  </a:cubicBezTo>
                  <a:cubicBezTo>
                    <a:pt x="8797" y="2373"/>
                    <a:pt x="8762" y="2370"/>
                    <a:pt x="8729" y="2370"/>
                  </a:cubicBezTo>
                  <a:cubicBezTo>
                    <a:pt x="8140" y="2370"/>
                    <a:pt x="7940" y="3154"/>
                    <a:pt x="7940" y="3154"/>
                  </a:cubicBezTo>
                  <a:cubicBezTo>
                    <a:pt x="7940" y="3154"/>
                    <a:pt x="7633" y="2039"/>
                    <a:pt x="6757" y="2039"/>
                  </a:cubicBezTo>
                  <a:cubicBezTo>
                    <a:pt x="6750" y="2039"/>
                    <a:pt x="6743" y="2039"/>
                    <a:pt x="6736" y="2039"/>
                  </a:cubicBezTo>
                  <a:cubicBezTo>
                    <a:pt x="5835" y="2057"/>
                    <a:pt x="5531" y="2940"/>
                    <a:pt x="5531" y="2940"/>
                  </a:cubicBezTo>
                  <a:cubicBezTo>
                    <a:pt x="5531" y="2940"/>
                    <a:pt x="4347" y="1"/>
                    <a:pt x="24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14"/>
            <p:cNvSpPr/>
            <p:nvPr/>
          </p:nvSpPr>
          <p:spPr>
            <a:xfrm>
              <a:off x="-150" y="4401800"/>
              <a:ext cx="9144000" cy="75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4" name="Google Shape;364;p14"/>
            <p:cNvGrpSpPr/>
            <p:nvPr/>
          </p:nvGrpSpPr>
          <p:grpSpPr>
            <a:xfrm>
              <a:off x="7623203" y="4330249"/>
              <a:ext cx="1520699" cy="813424"/>
              <a:chOff x="3457050" y="4619150"/>
              <a:chExt cx="227075" cy="121450"/>
            </a:xfrm>
          </p:grpSpPr>
          <p:sp>
            <p:nvSpPr>
              <p:cNvPr id="365" name="Google Shape;365;p14"/>
              <p:cNvSpPr/>
              <p:nvPr/>
            </p:nvSpPr>
            <p:spPr>
              <a:xfrm>
                <a:off x="3457050" y="4619150"/>
                <a:ext cx="227075" cy="121450"/>
              </a:xfrm>
              <a:custGeom>
                <a:avLst/>
                <a:gdLst/>
                <a:ahLst/>
                <a:cxnLst/>
                <a:rect l="l" t="t" r="r" b="b"/>
                <a:pathLst>
                  <a:path w="9083" h="4858" extrusionOk="0">
                    <a:moveTo>
                      <a:pt x="7668" y="0"/>
                    </a:moveTo>
                    <a:cubicBezTo>
                      <a:pt x="7594" y="0"/>
                      <a:pt x="7518" y="5"/>
                      <a:pt x="7441" y="14"/>
                    </a:cubicBezTo>
                    <a:cubicBezTo>
                      <a:pt x="6058" y="174"/>
                      <a:pt x="5755" y="1593"/>
                      <a:pt x="5701" y="2333"/>
                    </a:cubicBezTo>
                    <a:cubicBezTo>
                      <a:pt x="5674" y="2610"/>
                      <a:pt x="5683" y="2797"/>
                      <a:pt x="5683" y="2797"/>
                    </a:cubicBezTo>
                    <a:cubicBezTo>
                      <a:pt x="5683" y="2797"/>
                      <a:pt x="5567" y="2538"/>
                      <a:pt x="5317" y="2315"/>
                    </a:cubicBezTo>
                    <a:cubicBezTo>
                      <a:pt x="5139" y="2162"/>
                      <a:pt x="4892" y="2029"/>
                      <a:pt x="4578" y="2029"/>
                    </a:cubicBezTo>
                    <a:cubicBezTo>
                      <a:pt x="4437" y="2029"/>
                      <a:pt x="4282" y="2056"/>
                      <a:pt x="4113" y="2119"/>
                    </a:cubicBezTo>
                    <a:cubicBezTo>
                      <a:pt x="4015" y="2155"/>
                      <a:pt x="3935" y="2199"/>
                      <a:pt x="3863" y="2244"/>
                    </a:cubicBezTo>
                    <a:cubicBezTo>
                      <a:pt x="3096" y="2735"/>
                      <a:pt x="3319" y="3814"/>
                      <a:pt x="3328" y="3850"/>
                    </a:cubicBezTo>
                    <a:cubicBezTo>
                      <a:pt x="3306" y="3820"/>
                      <a:pt x="2660" y="2861"/>
                      <a:pt x="1669" y="2861"/>
                    </a:cubicBezTo>
                    <a:cubicBezTo>
                      <a:pt x="1463" y="2861"/>
                      <a:pt x="1242" y="2903"/>
                      <a:pt x="1009" y="3002"/>
                    </a:cubicBezTo>
                    <a:cubicBezTo>
                      <a:pt x="18" y="3422"/>
                      <a:pt x="0" y="4367"/>
                      <a:pt x="72" y="4858"/>
                    </a:cubicBezTo>
                    <a:lnTo>
                      <a:pt x="9082" y="4858"/>
                    </a:lnTo>
                    <a:lnTo>
                      <a:pt x="9082" y="612"/>
                    </a:lnTo>
                    <a:cubicBezTo>
                      <a:pt x="8711" y="264"/>
                      <a:pt x="8241" y="0"/>
                      <a:pt x="766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14"/>
              <p:cNvSpPr/>
              <p:nvPr/>
            </p:nvSpPr>
            <p:spPr>
              <a:xfrm>
                <a:off x="3471550" y="4708900"/>
                <a:ext cx="68700" cy="3170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1268" extrusionOk="0">
                    <a:moveTo>
                      <a:pt x="1107" y="0"/>
                    </a:moveTo>
                    <a:cubicBezTo>
                      <a:pt x="1019" y="0"/>
                      <a:pt x="930" y="12"/>
                      <a:pt x="839" y="37"/>
                    </a:cubicBezTo>
                    <a:cubicBezTo>
                      <a:pt x="188" y="215"/>
                      <a:pt x="18" y="813"/>
                      <a:pt x="0" y="1268"/>
                    </a:cubicBezTo>
                    <a:lnTo>
                      <a:pt x="2748" y="1268"/>
                    </a:lnTo>
                    <a:cubicBezTo>
                      <a:pt x="2547" y="931"/>
                      <a:pt x="1898" y="0"/>
                      <a:pt x="11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14"/>
              <p:cNvSpPr/>
              <p:nvPr/>
            </p:nvSpPr>
            <p:spPr>
              <a:xfrm>
                <a:off x="3552050" y="4695475"/>
                <a:ext cx="66950" cy="45125"/>
              </a:xfrm>
              <a:custGeom>
                <a:avLst/>
                <a:gdLst/>
                <a:ahLst/>
                <a:cxnLst/>
                <a:rect l="l" t="t" r="r" b="b"/>
                <a:pathLst>
                  <a:path w="2678" h="1805" extrusionOk="0">
                    <a:moveTo>
                      <a:pt x="939" y="1"/>
                    </a:moveTo>
                    <a:cubicBezTo>
                      <a:pt x="857" y="1"/>
                      <a:pt x="776" y="18"/>
                      <a:pt x="697" y="56"/>
                    </a:cubicBezTo>
                    <a:cubicBezTo>
                      <a:pt x="1" y="395"/>
                      <a:pt x="135" y="1350"/>
                      <a:pt x="251" y="1805"/>
                    </a:cubicBezTo>
                    <a:lnTo>
                      <a:pt x="2677" y="1805"/>
                    </a:lnTo>
                    <a:cubicBezTo>
                      <a:pt x="2437" y="1348"/>
                      <a:pt x="1657" y="1"/>
                      <a:pt x="9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14"/>
              <p:cNvSpPr/>
              <p:nvPr/>
            </p:nvSpPr>
            <p:spPr>
              <a:xfrm>
                <a:off x="3617625" y="4650650"/>
                <a:ext cx="66500" cy="89950"/>
              </a:xfrm>
              <a:custGeom>
                <a:avLst/>
                <a:gdLst/>
                <a:ahLst/>
                <a:cxnLst/>
                <a:rect l="l" t="t" r="r" b="b"/>
                <a:pathLst>
                  <a:path w="2660" h="3598" extrusionOk="0">
                    <a:moveTo>
                      <a:pt x="1577" y="0"/>
                    </a:moveTo>
                    <a:cubicBezTo>
                      <a:pt x="877" y="0"/>
                      <a:pt x="491" y="494"/>
                      <a:pt x="286" y="1127"/>
                    </a:cubicBezTo>
                    <a:cubicBezTo>
                      <a:pt x="1" y="2019"/>
                      <a:pt x="81" y="3188"/>
                      <a:pt x="117" y="3598"/>
                    </a:cubicBezTo>
                    <a:lnTo>
                      <a:pt x="2659" y="3598"/>
                    </a:lnTo>
                    <a:lnTo>
                      <a:pt x="2659" y="369"/>
                    </a:lnTo>
                    <a:cubicBezTo>
                      <a:pt x="2347" y="154"/>
                      <a:pt x="2017" y="21"/>
                      <a:pt x="1669" y="3"/>
                    </a:cubicBezTo>
                    <a:cubicBezTo>
                      <a:pt x="1638" y="1"/>
                      <a:pt x="1607" y="0"/>
                      <a:pt x="157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9" name="Google Shape;369;p14"/>
            <p:cNvGrpSpPr/>
            <p:nvPr/>
          </p:nvGrpSpPr>
          <p:grpSpPr>
            <a:xfrm flipH="1">
              <a:off x="-69" y="4310169"/>
              <a:ext cx="792529" cy="1096728"/>
              <a:chOff x="3536675" y="4387575"/>
              <a:chExt cx="147450" cy="204050"/>
            </a:xfrm>
          </p:grpSpPr>
          <p:sp>
            <p:nvSpPr>
              <p:cNvPr id="370" name="Google Shape;370;p14"/>
              <p:cNvSpPr/>
              <p:nvPr/>
            </p:nvSpPr>
            <p:spPr>
              <a:xfrm>
                <a:off x="3536675" y="4387575"/>
                <a:ext cx="147450" cy="204050"/>
              </a:xfrm>
              <a:custGeom>
                <a:avLst/>
                <a:gdLst/>
                <a:ahLst/>
                <a:cxnLst/>
                <a:rect l="l" t="t" r="r" b="b"/>
                <a:pathLst>
                  <a:path w="5898" h="8162" extrusionOk="0">
                    <a:moveTo>
                      <a:pt x="4447" y="0"/>
                    </a:moveTo>
                    <a:cubicBezTo>
                      <a:pt x="4417" y="0"/>
                      <a:pt x="4386" y="3"/>
                      <a:pt x="4354" y="8"/>
                    </a:cubicBezTo>
                    <a:cubicBezTo>
                      <a:pt x="3051" y="213"/>
                      <a:pt x="3435" y="4094"/>
                      <a:pt x="3435" y="4094"/>
                    </a:cubicBezTo>
                    <a:cubicBezTo>
                      <a:pt x="3435" y="4094"/>
                      <a:pt x="2531" y="3021"/>
                      <a:pt x="1604" y="3021"/>
                    </a:cubicBezTo>
                    <a:cubicBezTo>
                      <a:pt x="1306" y="3021"/>
                      <a:pt x="1005" y="3132"/>
                      <a:pt x="732" y="3425"/>
                    </a:cubicBezTo>
                    <a:cubicBezTo>
                      <a:pt x="0" y="4210"/>
                      <a:pt x="536" y="5396"/>
                      <a:pt x="1017" y="6119"/>
                    </a:cubicBezTo>
                    <a:cubicBezTo>
                      <a:pt x="1267" y="6485"/>
                      <a:pt x="1508" y="6734"/>
                      <a:pt x="1544" y="6734"/>
                    </a:cubicBezTo>
                    <a:lnTo>
                      <a:pt x="5897" y="8162"/>
                    </a:lnTo>
                    <a:lnTo>
                      <a:pt x="5897" y="3202"/>
                    </a:lnTo>
                    <a:cubicBezTo>
                      <a:pt x="5665" y="3514"/>
                      <a:pt x="5505" y="3844"/>
                      <a:pt x="5505" y="3844"/>
                    </a:cubicBezTo>
                    <a:cubicBezTo>
                      <a:pt x="5505" y="3844"/>
                      <a:pt x="5640" y="0"/>
                      <a:pt x="444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14"/>
              <p:cNvSpPr/>
              <p:nvPr/>
            </p:nvSpPr>
            <p:spPr>
              <a:xfrm>
                <a:off x="3567900" y="4414300"/>
                <a:ext cx="116225" cy="171300"/>
              </a:xfrm>
              <a:custGeom>
                <a:avLst/>
                <a:gdLst/>
                <a:ahLst/>
                <a:cxnLst/>
                <a:rect l="l" t="t" r="r" b="b"/>
                <a:pathLst>
                  <a:path w="4649" h="6852" extrusionOk="0">
                    <a:moveTo>
                      <a:pt x="3292" y="1"/>
                    </a:moveTo>
                    <a:cubicBezTo>
                      <a:pt x="2784" y="1"/>
                      <a:pt x="2409" y="4523"/>
                      <a:pt x="2409" y="4523"/>
                    </a:cubicBezTo>
                    <a:cubicBezTo>
                      <a:pt x="2409" y="4523"/>
                      <a:pt x="1466" y="3106"/>
                      <a:pt x="758" y="3106"/>
                    </a:cubicBezTo>
                    <a:cubicBezTo>
                      <a:pt x="626" y="3106"/>
                      <a:pt x="501" y="3156"/>
                      <a:pt x="393" y="3275"/>
                    </a:cubicBezTo>
                    <a:cubicBezTo>
                      <a:pt x="0" y="3694"/>
                      <a:pt x="428" y="4532"/>
                      <a:pt x="883" y="5157"/>
                    </a:cubicBezTo>
                    <a:cubicBezTo>
                      <a:pt x="1227" y="5633"/>
                      <a:pt x="1588" y="5987"/>
                      <a:pt x="1640" y="5987"/>
                    </a:cubicBezTo>
                    <a:cubicBezTo>
                      <a:pt x="1641" y="5987"/>
                      <a:pt x="1641" y="5987"/>
                      <a:pt x="1642" y="5987"/>
                    </a:cubicBezTo>
                    <a:lnTo>
                      <a:pt x="4648" y="6852"/>
                    </a:lnTo>
                    <a:lnTo>
                      <a:pt x="4648" y="3605"/>
                    </a:lnTo>
                    <a:cubicBezTo>
                      <a:pt x="4006" y="4149"/>
                      <a:pt x="3497" y="4791"/>
                      <a:pt x="3497" y="4791"/>
                    </a:cubicBezTo>
                    <a:cubicBezTo>
                      <a:pt x="3497" y="4791"/>
                      <a:pt x="3792" y="1"/>
                      <a:pt x="32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72" name="Google Shape;372;p14"/>
          <p:cNvSpPr txBox="1">
            <a:spLocks noGrp="1"/>
          </p:cNvSpPr>
          <p:nvPr>
            <p:ph type="title" hasCustomPrompt="1"/>
          </p:nvPr>
        </p:nvSpPr>
        <p:spPr>
          <a:xfrm>
            <a:off x="720000" y="3014750"/>
            <a:ext cx="10512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373" name="Google Shape;373;p14"/>
          <p:cNvSpPr txBox="1">
            <a:spLocks noGrp="1"/>
          </p:cNvSpPr>
          <p:nvPr>
            <p:ph type="title" idx="2"/>
          </p:nvPr>
        </p:nvSpPr>
        <p:spPr>
          <a:xfrm>
            <a:off x="720000" y="41457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74" name="Google Shape;374;p14"/>
          <p:cNvSpPr txBox="1">
            <a:spLocks noGrp="1"/>
          </p:cNvSpPr>
          <p:nvPr>
            <p:ph type="subTitle" idx="1"/>
          </p:nvPr>
        </p:nvSpPr>
        <p:spPr>
          <a:xfrm>
            <a:off x="1999674" y="3014750"/>
            <a:ext cx="23085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>
                <a:solidFill>
                  <a:schemeClr val="accent4"/>
                </a:solidFill>
                <a:latin typeface="Titan One"/>
                <a:ea typeface="Titan One"/>
                <a:cs typeface="Titan One"/>
                <a:sym typeface="Titan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75" name="Google Shape;375;p14"/>
          <p:cNvSpPr txBox="1">
            <a:spLocks noGrp="1"/>
          </p:cNvSpPr>
          <p:nvPr>
            <p:ph type="subTitle" idx="3"/>
          </p:nvPr>
        </p:nvSpPr>
        <p:spPr>
          <a:xfrm>
            <a:off x="1999675" y="3332150"/>
            <a:ext cx="2308500" cy="61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76" name="Google Shape;376;p14"/>
          <p:cNvSpPr txBox="1">
            <a:spLocks noGrp="1"/>
          </p:cNvSpPr>
          <p:nvPr>
            <p:ph type="title" idx="4" hasCustomPrompt="1"/>
          </p:nvPr>
        </p:nvSpPr>
        <p:spPr>
          <a:xfrm>
            <a:off x="4835775" y="3014750"/>
            <a:ext cx="10512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377" name="Google Shape;377;p14"/>
          <p:cNvSpPr txBox="1">
            <a:spLocks noGrp="1"/>
          </p:cNvSpPr>
          <p:nvPr>
            <p:ph type="subTitle" idx="5"/>
          </p:nvPr>
        </p:nvSpPr>
        <p:spPr>
          <a:xfrm>
            <a:off x="6115499" y="3014750"/>
            <a:ext cx="23085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>
                <a:solidFill>
                  <a:schemeClr val="accent4"/>
                </a:solidFill>
                <a:latin typeface="Titan One"/>
                <a:ea typeface="Titan One"/>
                <a:cs typeface="Titan One"/>
                <a:sym typeface="Titan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78" name="Google Shape;378;p14"/>
          <p:cNvSpPr txBox="1">
            <a:spLocks noGrp="1"/>
          </p:cNvSpPr>
          <p:nvPr>
            <p:ph type="subTitle" idx="6"/>
          </p:nvPr>
        </p:nvSpPr>
        <p:spPr>
          <a:xfrm>
            <a:off x="6115500" y="3332150"/>
            <a:ext cx="2308500" cy="61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79" name="Google Shape;379;p14"/>
          <p:cNvSpPr txBox="1">
            <a:spLocks noGrp="1"/>
          </p:cNvSpPr>
          <p:nvPr>
            <p:ph type="title" idx="7" hasCustomPrompt="1"/>
          </p:nvPr>
        </p:nvSpPr>
        <p:spPr>
          <a:xfrm>
            <a:off x="720000" y="1655875"/>
            <a:ext cx="10512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380" name="Google Shape;380;p14"/>
          <p:cNvSpPr txBox="1">
            <a:spLocks noGrp="1"/>
          </p:cNvSpPr>
          <p:nvPr>
            <p:ph type="subTitle" idx="8"/>
          </p:nvPr>
        </p:nvSpPr>
        <p:spPr>
          <a:xfrm>
            <a:off x="1999674" y="1655875"/>
            <a:ext cx="23085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>
                <a:solidFill>
                  <a:schemeClr val="accent4"/>
                </a:solidFill>
                <a:latin typeface="Titan One"/>
                <a:ea typeface="Titan One"/>
                <a:cs typeface="Titan One"/>
                <a:sym typeface="Titan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81" name="Google Shape;381;p14"/>
          <p:cNvSpPr txBox="1">
            <a:spLocks noGrp="1"/>
          </p:cNvSpPr>
          <p:nvPr>
            <p:ph type="subTitle" idx="9"/>
          </p:nvPr>
        </p:nvSpPr>
        <p:spPr>
          <a:xfrm>
            <a:off x="1999675" y="1973275"/>
            <a:ext cx="2308500" cy="61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82" name="Google Shape;382;p14"/>
          <p:cNvSpPr txBox="1">
            <a:spLocks noGrp="1"/>
          </p:cNvSpPr>
          <p:nvPr>
            <p:ph type="title" idx="13" hasCustomPrompt="1"/>
          </p:nvPr>
        </p:nvSpPr>
        <p:spPr>
          <a:xfrm>
            <a:off x="4835775" y="1655875"/>
            <a:ext cx="10512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383" name="Google Shape;383;p14"/>
          <p:cNvSpPr txBox="1">
            <a:spLocks noGrp="1"/>
          </p:cNvSpPr>
          <p:nvPr>
            <p:ph type="subTitle" idx="14"/>
          </p:nvPr>
        </p:nvSpPr>
        <p:spPr>
          <a:xfrm>
            <a:off x="6115499" y="1655875"/>
            <a:ext cx="23085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>
                <a:solidFill>
                  <a:schemeClr val="accent4"/>
                </a:solidFill>
                <a:latin typeface="Titan One"/>
                <a:ea typeface="Titan One"/>
                <a:cs typeface="Titan One"/>
                <a:sym typeface="Titan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84" name="Google Shape;384;p14"/>
          <p:cNvSpPr txBox="1">
            <a:spLocks noGrp="1"/>
          </p:cNvSpPr>
          <p:nvPr>
            <p:ph type="subTitle" idx="15"/>
          </p:nvPr>
        </p:nvSpPr>
        <p:spPr>
          <a:xfrm>
            <a:off x="6115500" y="1973275"/>
            <a:ext cx="2308500" cy="61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CUSTOM_2"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6" name="Google Shape;386;p15"/>
          <p:cNvGrpSpPr/>
          <p:nvPr/>
        </p:nvGrpSpPr>
        <p:grpSpPr>
          <a:xfrm>
            <a:off x="0" y="-396350"/>
            <a:ext cx="9144000" cy="5555950"/>
            <a:chOff x="0" y="-396350"/>
            <a:chExt cx="9144000" cy="5555950"/>
          </a:xfrm>
        </p:grpSpPr>
        <p:sp>
          <p:nvSpPr>
            <p:cNvPr id="387" name="Google Shape;387;p15"/>
            <p:cNvSpPr/>
            <p:nvPr/>
          </p:nvSpPr>
          <p:spPr>
            <a:xfrm>
              <a:off x="0" y="-75"/>
              <a:ext cx="9143929" cy="5143490"/>
            </a:xfrm>
            <a:custGeom>
              <a:avLst/>
              <a:gdLst/>
              <a:ahLst/>
              <a:cxnLst/>
              <a:rect l="l" t="t" r="r" b="b"/>
              <a:pathLst>
                <a:path w="49014" h="32839" extrusionOk="0">
                  <a:moveTo>
                    <a:pt x="1" y="1"/>
                  </a:moveTo>
                  <a:lnTo>
                    <a:pt x="1" y="32839"/>
                  </a:lnTo>
                  <a:lnTo>
                    <a:pt x="49013" y="32839"/>
                  </a:lnTo>
                  <a:lnTo>
                    <a:pt x="49013" y="1"/>
                  </a:lnTo>
                  <a:close/>
                </a:path>
              </a:pathLst>
            </a:custGeom>
            <a:solidFill>
              <a:srgbClr val="AFB9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5"/>
            <p:cNvSpPr/>
            <p:nvPr/>
          </p:nvSpPr>
          <p:spPr>
            <a:xfrm>
              <a:off x="0" y="4401800"/>
              <a:ext cx="9144000" cy="757800"/>
            </a:xfrm>
            <a:prstGeom prst="rect">
              <a:avLst/>
            </a:prstGeom>
            <a:solidFill>
              <a:srgbClr val="EBEC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9" name="Google Shape;389;p15"/>
            <p:cNvGrpSpPr/>
            <p:nvPr/>
          </p:nvGrpSpPr>
          <p:grpSpPr>
            <a:xfrm>
              <a:off x="8174062" y="3811555"/>
              <a:ext cx="969932" cy="1331946"/>
              <a:chOff x="2608825" y="4070850"/>
              <a:chExt cx="720925" cy="990000"/>
            </a:xfrm>
          </p:grpSpPr>
          <p:sp>
            <p:nvSpPr>
              <p:cNvPr id="390" name="Google Shape;390;p15"/>
              <p:cNvSpPr/>
              <p:nvPr/>
            </p:nvSpPr>
            <p:spPr>
              <a:xfrm>
                <a:off x="2656150" y="4889775"/>
                <a:ext cx="5733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22934" h="6843" extrusionOk="0">
                    <a:moveTo>
                      <a:pt x="11455" y="6842"/>
                    </a:moveTo>
                    <a:cubicBezTo>
                      <a:pt x="17770" y="6842"/>
                      <a:pt x="22933" y="5313"/>
                      <a:pt x="22933" y="3434"/>
                    </a:cubicBezTo>
                    <a:cubicBezTo>
                      <a:pt x="22933" y="1554"/>
                      <a:pt x="17770" y="0"/>
                      <a:pt x="11455" y="0"/>
                    </a:cubicBezTo>
                    <a:cubicBezTo>
                      <a:pt x="5164" y="0"/>
                      <a:pt x="1" y="1554"/>
                      <a:pt x="1" y="3434"/>
                    </a:cubicBezTo>
                    <a:cubicBezTo>
                      <a:pt x="1" y="5313"/>
                      <a:pt x="5164" y="6842"/>
                      <a:pt x="11455" y="6842"/>
                    </a:cubicBezTo>
                    <a:close/>
                  </a:path>
                </a:pathLst>
              </a:custGeom>
              <a:solidFill>
                <a:srgbClr val="C9CAD2">
                  <a:alpha val="4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15"/>
              <p:cNvSpPr/>
              <p:nvPr/>
            </p:nvSpPr>
            <p:spPr>
              <a:xfrm>
                <a:off x="2789625" y="4072100"/>
                <a:ext cx="436100" cy="614675"/>
              </a:xfrm>
              <a:custGeom>
                <a:avLst/>
                <a:gdLst/>
                <a:ahLst/>
                <a:cxnLst/>
                <a:rect l="l" t="t" r="r" b="b"/>
                <a:pathLst>
                  <a:path w="17444" h="24587" extrusionOk="0">
                    <a:moveTo>
                      <a:pt x="4737" y="23058"/>
                    </a:moveTo>
                    <a:cubicBezTo>
                      <a:pt x="0" y="15664"/>
                      <a:pt x="2882" y="4963"/>
                      <a:pt x="10476" y="702"/>
                    </a:cubicBezTo>
                    <a:cubicBezTo>
                      <a:pt x="11429" y="176"/>
                      <a:pt x="12081" y="0"/>
                      <a:pt x="12883" y="1379"/>
                    </a:cubicBezTo>
                    <a:cubicBezTo>
                      <a:pt x="17444" y="9299"/>
                      <a:pt x="15314" y="18547"/>
                      <a:pt x="7770" y="23660"/>
                    </a:cubicBezTo>
                    <a:cubicBezTo>
                      <a:pt x="6366" y="24587"/>
                      <a:pt x="5514" y="24261"/>
                      <a:pt x="4737" y="2305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15"/>
              <p:cNvSpPr/>
              <p:nvPr/>
            </p:nvSpPr>
            <p:spPr>
              <a:xfrm>
                <a:off x="2840375" y="4072100"/>
                <a:ext cx="335850" cy="614050"/>
              </a:xfrm>
              <a:custGeom>
                <a:avLst/>
                <a:gdLst/>
                <a:ahLst/>
                <a:cxnLst/>
                <a:rect l="l" t="t" r="r" b="b"/>
                <a:pathLst>
                  <a:path w="13434" h="24562" extrusionOk="0">
                    <a:moveTo>
                      <a:pt x="3083" y="23158"/>
                    </a:moveTo>
                    <a:cubicBezTo>
                      <a:pt x="0" y="16166"/>
                      <a:pt x="2832" y="5439"/>
                      <a:pt x="8772" y="777"/>
                    </a:cubicBezTo>
                    <a:cubicBezTo>
                      <a:pt x="9499" y="201"/>
                      <a:pt x="10000" y="0"/>
                      <a:pt x="10527" y="1303"/>
                    </a:cubicBezTo>
                    <a:cubicBezTo>
                      <a:pt x="13434" y="8797"/>
                      <a:pt x="11254" y="18045"/>
                      <a:pt x="5314" y="23559"/>
                    </a:cubicBezTo>
                    <a:cubicBezTo>
                      <a:pt x="4211" y="24562"/>
                      <a:pt x="3584" y="24286"/>
                      <a:pt x="3083" y="23158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15"/>
              <p:cNvSpPr/>
              <p:nvPr/>
            </p:nvSpPr>
            <p:spPr>
              <a:xfrm>
                <a:off x="2866050" y="4071475"/>
                <a:ext cx="285750" cy="614675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24587" extrusionOk="0">
                    <a:moveTo>
                      <a:pt x="2257" y="23233"/>
                    </a:moveTo>
                    <a:cubicBezTo>
                      <a:pt x="1" y="16416"/>
                      <a:pt x="2783" y="5714"/>
                      <a:pt x="7896" y="827"/>
                    </a:cubicBezTo>
                    <a:cubicBezTo>
                      <a:pt x="8522" y="226"/>
                      <a:pt x="8948" y="0"/>
                      <a:pt x="9324" y="1278"/>
                    </a:cubicBezTo>
                    <a:cubicBezTo>
                      <a:pt x="11430" y="8597"/>
                      <a:pt x="9249" y="17820"/>
                      <a:pt x="4086" y="23534"/>
                    </a:cubicBezTo>
                    <a:cubicBezTo>
                      <a:pt x="3109" y="24587"/>
                      <a:pt x="2633" y="24336"/>
                      <a:pt x="2257" y="2323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15"/>
              <p:cNvSpPr/>
              <p:nvPr/>
            </p:nvSpPr>
            <p:spPr>
              <a:xfrm>
                <a:off x="2923700" y="4071475"/>
                <a:ext cx="171700" cy="613425"/>
              </a:xfrm>
              <a:custGeom>
                <a:avLst/>
                <a:gdLst/>
                <a:ahLst/>
                <a:cxnLst/>
                <a:rect l="l" t="t" r="r" b="b"/>
                <a:pathLst>
                  <a:path w="6868" h="24537" extrusionOk="0">
                    <a:moveTo>
                      <a:pt x="377" y="23334"/>
                    </a:moveTo>
                    <a:cubicBezTo>
                      <a:pt x="1" y="16993"/>
                      <a:pt x="2707" y="6266"/>
                      <a:pt x="5941" y="927"/>
                    </a:cubicBezTo>
                    <a:cubicBezTo>
                      <a:pt x="6342" y="251"/>
                      <a:pt x="6592" y="0"/>
                      <a:pt x="6642" y="1178"/>
                    </a:cubicBezTo>
                    <a:cubicBezTo>
                      <a:pt x="6868" y="8045"/>
                      <a:pt x="4662" y="17268"/>
                      <a:pt x="1304" y="23409"/>
                    </a:cubicBezTo>
                    <a:cubicBezTo>
                      <a:pt x="677" y="24537"/>
                      <a:pt x="452" y="24361"/>
                      <a:pt x="377" y="23334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15"/>
              <p:cNvSpPr/>
              <p:nvPr/>
            </p:nvSpPr>
            <p:spPr>
              <a:xfrm>
                <a:off x="2936225" y="4070850"/>
                <a:ext cx="151675" cy="614050"/>
              </a:xfrm>
              <a:custGeom>
                <a:avLst/>
                <a:gdLst/>
                <a:ahLst/>
                <a:cxnLst/>
                <a:rect l="l" t="t" r="r" b="b"/>
                <a:pathLst>
                  <a:path w="6067" h="24562" extrusionOk="0">
                    <a:moveTo>
                      <a:pt x="76" y="23409"/>
                    </a:moveTo>
                    <a:cubicBezTo>
                      <a:pt x="477" y="17268"/>
                      <a:pt x="3134" y="6516"/>
                      <a:pt x="5590" y="978"/>
                    </a:cubicBezTo>
                    <a:cubicBezTo>
                      <a:pt x="5891" y="301"/>
                      <a:pt x="6066" y="0"/>
                      <a:pt x="5966" y="1178"/>
                    </a:cubicBezTo>
                    <a:cubicBezTo>
                      <a:pt x="5415" y="7845"/>
                      <a:pt x="3184" y="17068"/>
                      <a:pt x="602" y="23384"/>
                    </a:cubicBezTo>
                    <a:cubicBezTo>
                      <a:pt x="126" y="24562"/>
                      <a:pt x="1" y="24386"/>
                      <a:pt x="76" y="234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15"/>
              <p:cNvSpPr/>
              <p:nvPr/>
            </p:nvSpPr>
            <p:spPr>
              <a:xfrm>
                <a:off x="2733850" y="4600300"/>
                <a:ext cx="409175" cy="110925"/>
              </a:xfrm>
              <a:custGeom>
                <a:avLst/>
                <a:gdLst/>
                <a:ahLst/>
                <a:cxnLst/>
                <a:rect l="l" t="t" r="r" b="b"/>
                <a:pathLst>
                  <a:path w="16367" h="4437" extrusionOk="0">
                    <a:moveTo>
                      <a:pt x="16367" y="2231"/>
                    </a:moveTo>
                    <a:cubicBezTo>
                      <a:pt x="10778" y="0"/>
                      <a:pt x="2733" y="1003"/>
                      <a:pt x="1" y="2231"/>
                    </a:cubicBezTo>
                    <a:cubicBezTo>
                      <a:pt x="2733" y="3434"/>
                      <a:pt x="10778" y="4436"/>
                      <a:pt x="16367" y="2231"/>
                    </a:cubicBezTo>
                    <a:close/>
                  </a:path>
                </a:pathLst>
              </a:custGeom>
              <a:solidFill>
                <a:srgbClr val="467C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15"/>
              <p:cNvSpPr/>
              <p:nvPr/>
            </p:nvSpPr>
            <p:spPr>
              <a:xfrm>
                <a:off x="2632350" y="4072725"/>
                <a:ext cx="458050" cy="661050"/>
              </a:xfrm>
              <a:custGeom>
                <a:avLst/>
                <a:gdLst/>
                <a:ahLst/>
                <a:cxnLst/>
                <a:rect l="l" t="t" r="r" b="b"/>
                <a:pathLst>
                  <a:path w="18322" h="26442" extrusionOk="0">
                    <a:moveTo>
                      <a:pt x="10301" y="25640"/>
                    </a:moveTo>
                    <a:cubicBezTo>
                      <a:pt x="2231" y="20752"/>
                      <a:pt x="0" y="9123"/>
                      <a:pt x="5289" y="1429"/>
                    </a:cubicBezTo>
                    <a:cubicBezTo>
                      <a:pt x="5940" y="476"/>
                      <a:pt x="6492" y="0"/>
                      <a:pt x="7920" y="953"/>
                    </a:cubicBezTo>
                    <a:cubicBezTo>
                      <a:pt x="16016" y="6416"/>
                      <a:pt x="18321" y="16316"/>
                      <a:pt x="13484" y="24787"/>
                    </a:cubicBezTo>
                    <a:cubicBezTo>
                      <a:pt x="12582" y="26366"/>
                      <a:pt x="11605" y="26442"/>
                      <a:pt x="10301" y="2564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15"/>
              <p:cNvSpPr/>
              <p:nvPr/>
            </p:nvSpPr>
            <p:spPr>
              <a:xfrm>
                <a:off x="2684975" y="4072725"/>
                <a:ext cx="351525" cy="660425"/>
              </a:xfrm>
              <a:custGeom>
                <a:avLst/>
                <a:gdLst/>
                <a:ahLst/>
                <a:cxnLst/>
                <a:rect l="l" t="t" r="r" b="b"/>
                <a:pathLst>
                  <a:path w="14061" h="26417" extrusionOk="0">
                    <a:moveTo>
                      <a:pt x="8597" y="25564"/>
                    </a:moveTo>
                    <a:cubicBezTo>
                      <a:pt x="2332" y="20276"/>
                      <a:pt x="1" y="8647"/>
                      <a:pt x="3510" y="1354"/>
                    </a:cubicBezTo>
                    <a:cubicBezTo>
                      <a:pt x="3961" y="451"/>
                      <a:pt x="4337" y="0"/>
                      <a:pt x="5439" y="1028"/>
                    </a:cubicBezTo>
                    <a:cubicBezTo>
                      <a:pt x="11780" y="6893"/>
                      <a:pt x="14061" y="16792"/>
                      <a:pt x="10928" y="24888"/>
                    </a:cubicBezTo>
                    <a:cubicBezTo>
                      <a:pt x="10352" y="26391"/>
                      <a:pt x="9625" y="26416"/>
                      <a:pt x="8597" y="2556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15"/>
              <p:cNvSpPr/>
              <p:nvPr/>
            </p:nvSpPr>
            <p:spPr>
              <a:xfrm>
                <a:off x="2711300" y="4073350"/>
                <a:ext cx="298275" cy="659800"/>
              </a:xfrm>
              <a:custGeom>
                <a:avLst/>
                <a:gdLst/>
                <a:ahLst/>
                <a:cxnLst/>
                <a:rect l="l" t="t" r="r" b="b"/>
                <a:pathLst>
                  <a:path w="11931" h="26392" extrusionOk="0">
                    <a:moveTo>
                      <a:pt x="7745" y="25489"/>
                    </a:moveTo>
                    <a:cubicBezTo>
                      <a:pt x="2381" y="20026"/>
                      <a:pt x="0" y="8396"/>
                      <a:pt x="2632" y="1279"/>
                    </a:cubicBezTo>
                    <a:cubicBezTo>
                      <a:pt x="2958" y="401"/>
                      <a:pt x="3259" y="0"/>
                      <a:pt x="4211" y="1053"/>
                    </a:cubicBezTo>
                    <a:cubicBezTo>
                      <a:pt x="9675" y="7093"/>
                      <a:pt x="11930" y="16993"/>
                      <a:pt x="9650" y="24913"/>
                    </a:cubicBezTo>
                    <a:cubicBezTo>
                      <a:pt x="9224" y="26391"/>
                      <a:pt x="8622" y="26366"/>
                      <a:pt x="7745" y="2548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15"/>
              <p:cNvSpPr/>
              <p:nvPr/>
            </p:nvSpPr>
            <p:spPr>
              <a:xfrm>
                <a:off x="2771450" y="4073350"/>
                <a:ext cx="176725" cy="660425"/>
              </a:xfrm>
              <a:custGeom>
                <a:avLst/>
                <a:gdLst/>
                <a:ahLst/>
                <a:cxnLst/>
                <a:rect l="l" t="t" r="r" b="b"/>
                <a:pathLst>
                  <a:path w="7069" h="26417" extrusionOk="0">
                    <a:moveTo>
                      <a:pt x="5815" y="25389"/>
                    </a:moveTo>
                    <a:cubicBezTo>
                      <a:pt x="2457" y="19474"/>
                      <a:pt x="0" y="7870"/>
                      <a:pt x="602" y="1203"/>
                    </a:cubicBezTo>
                    <a:cubicBezTo>
                      <a:pt x="677" y="376"/>
                      <a:pt x="802" y="0"/>
                      <a:pt x="1404" y="1128"/>
                    </a:cubicBezTo>
                    <a:cubicBezTo>
                      <a:pt x="4838" y="7619"/>
                      <a:pt x="7068" y="17544"/>
                      <a:pt x="6717" y="25038"/>
                    </a:cubicBezTo>
                    <a:cubicBezTo>
                      <a:pt x="6667" y="26417"/>
                      <a:pt x="6366" y="26341"/>
                      <a:pt x="5815" y="2538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15"/>
              <p:cNvSpPr/>
              <p:nvPr/>
            </p:nvSpPr>
            <p:spPr>
              <a:xfrm>
                <a:off x="2789625" y="4073350"/>
                <a:ext cx="146625" cy="661050"/>
              </a:xfrm>
              <a:custGeom>
                <a:avLst/>
                <a:gdLst/>
                <a:ahLst/>
                <a:cxnLst/>
                <a:rect l="l" t="t" r="r" b="b"/>
                <a:pathLst>
                  <a:path w="5865" h="26442" extrusionOk="0">
                    <a:moveTo>
                      <a:pt x="5288" y="25339"/>
                    </a:moveTo>
                    <a:cubicBezTo>
                      <a:pt x="2782" y="19249"/>
                      <a:pt x="301" y="7645"/>
                      <a:pt x="25" y="1178"/>
                    </a:cubicBezTo>
                    <a:cubicBezTo>
                      <a:pt x="0" y="376"/>
                      <a:pt x="50" y="0"/>
                      <a:pt x="502" y="1178"/>
                    </a:cubicBezTo>
                    <a:cubicBezTo>
                      <a:pt x="3108" y="7845"/>
                      <a:pt x="5314" y="17770"/>
                      <a:pt x="5790" y="25088"/>
                    </a:cubicBezTo>
                    <a:cubicBezTo>
                      <a:pt x="5865" y="26442"/>
                      <a:pt x="5690" y="26341"/>
                      <a:pt x="5288" y="2533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15"/>
              <p:cNvSpPr/>
              <p:nvPr/>
            </p:nvSpPr>
            <p:spPr>
              <a:xfrm>
                <a:off x="2906775" y="4266325"/>
                <a:ext cx="422975" cy="447400"/>
              </a:xfrm>
              <a:custGeom>
                <a:avLst/>
                <a:gdLst/>
                <a:ahLst/>
                <a:cxnLst/>
                <a:rect l="l" t="t" r="r" b="b"/>
                <a:pathLst>
                  <a:path w="16919" h="17896" extrusionOk="0">
                    <a:moveTo>
                      <a:pt x="778" y="15941"/>
                    </a:moveTo>
                    <a:cubicBezTo>
                      <a:pt x="1" y="7921"/>
                      <a:pt x="6818" y="377"/>
                      <a:pt x="14813" y="51"/>
                    </a:cubicBezTo>
                    <a:cubicBezTo>
                      <a:pt x="15816" y="1"/>
                      <a:pt x="16417" y="151"/>
                      <a:pt x="16492" y="1605"/>
                    </a:cubicBezTo>
                    <a:cubicBezTo>
                      <a:pt x="16918" y="9976"/>
                      <a:pt x="11329" y="16667"/>
                      <a:pt x="3009" y="17695"/>
                    </a:cubicBezTo>
                    <a:cubicBezTo>
                      <a:pt x="1480" y="17896"/>
                      <a:pt x="928" y="17244"/>
                      <a:pt x="778" y="1594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15"/>
              <p:cNvSpPr/>
              <p:nvPr/>
            </p:nvSpPr>
            <p:spPr>
              <a:xfrm>
                <a:off x="2931850" y="4268200"/>
                <a:ext cx="384750" cy="443650"/>
              </a:xfrm>
              <a:custGeom>
                <a:avLst/>
                <a:gdLst/>
                <a:ahLst/>
                <a:cxnLst/>
                <a:rect l="l" t="t" r="r" b="b"/>
                <a:pathLst>
                  <a:path w="15390" h="17746" extrusionOk="0">
                    <a:moveTo>
                      <a:pt x="51" y="16116"/>
                    </a:moveTo>
                    <a:cubicBezTo>
                      <a:pt x="452" y="9099"/>
                      <a:pt x="7244" y="1530"/>
                      <a:pt x="14036" y="176"/>
                    </a:cubicBezTo>
                    <a:cubicBezTo>
                      <a:pt x="14888" y="1"/>
                      <a:pt x="15389" y="51"/>
                      <a:pt x="15264" y="1329"/>
                    </a:cubicBezTo>
                    <a:cubicBezTo>
                      <a:pt x="14512" y="8698"/>
                      <a:pt x="8873" y="15339"/>
                      <a:pt x="1705" y="17369"/>
                    </a:cubicBezTo>
                    <a:cubicBezTo>
                      <a:pt x="376" y="17745"/>
                      <a:pt x="1" y="17244"/>
                      <a:pt x="51" y="1611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15"/>
              <p:cNvSpPr/>
              <p:nvPr/>
            </p:nvSpPr>
            <p:spPr>
              <a:xfrm>
                <a:off x="2932475" y="4268825"/>
                <a:ext cx="383475" cy="441775"/>
              </a:xfrm>
              <a:custGeom>
                <a:avLst/>
                <a:gdLst/>
                <a:ahLst/>
                <a:cxnLst/>
                <a:rect l="l" t="t" r="r" b="b"/>
                <a:pathLst>
                  <a:path w="15339" h="17671" extrusionOk="0">
                    <a:moveTo>
                      <a:pt x="176" y="16217"/>
                    </a:moveTo>
                    <a:cubicBezTo>
                      <a:pt x="1153" y="9700"/>
                      <a:pt x="7920" y="2106"/>
                      <a:pt x="14136" y="227"/>
                    </a:cubicBezTo>
                    <a:cubicBezTo>
                      <a:pt x="14913" y="1"/>
                      <a:pt x="15339" y="1"/>
                      <a:pt x="15113" y="1204"/>
                    </a:cubicBezTo>
                    <a:cubicBezTo>
                      <a:pt x="13760" y="8046"/>
                      <a:pt x="8146" y="14688"/>
                      <a:pt x="1529" y="17194"/>
                    </a:cubicBezTo>
                    <a:cubicBezTo>
                      <a:pt x="301" y="17670"/>
                      <a:pt x="1" y="17244"/>
                      <a:pt x="176" y="16217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15"/>
              <p:cNvSpPr/>
              <p:nvPr/>
            </p:nvSpPr>
            <p:spPr>
              <a:xfrm>
                <a:off x="2934975" y="4268200"/>
                <a:ext cx="379725" cy="440525"/>
              </a:xfrm>
              <a:custGeom>
                <a:avLst/>
                <a:gdLst/>
                <a:ahLst/>
                <a:cxnLst/>
                <a:rect l="l" t="t" r="r" b="b"/>
                <a:pathLst>
                  <a:path w="15189" h="17621" extrusionOk="0">
                    <a:moveTo>
                      <a:pt x="377" y="16492"/>
                    </a:moveTo>
                    <a:cubicBezTo>
                      <a:pt x="2708" y="11154"/>
                      <a:pt x="9399" y="3510"/>
                      <a:pt x="14287" y="477"/>
                    </a:cubicBezTo>
                    <a:cubicBezTo>
                      <a:pt x="14888" y="101"/>
                      <a:pt x="15189" y="1"/>
                      <a:pt x="14738" y="1003"/>
                    </a:cubicBezTo>
                    <a:cubicBezTo>
                      <a:pt x="12056" y="6693"/>
                      <a:pt x="6392" y="13309"/>
                      <a:pt x="1104" y="16943"/>
                    </a:cubicBezTo>
                    <a:cubicBezTo>
                      <a:pt x="101" y="17620"/>
                      <a:pt x="1" y="17369"/>
                      <a:pt x="377" y="1649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15"/>
              <p:cNvSpPr/>
              <p:nvPr/>
            </p:nvSpPr>
            <p:spPr>
              <a:xfrm>
                <a:off x="2936225" y="4267575"/>
                <a:ext cx="378475" cy="439875"/>
              </a:xfrm>
              <a:custGeom>
                <a:avLst/>
                <a:gdLst/>
                <a:ahLst/>
                <a:cxnLst/>
                <a:rect l="l" t="t" r="r" b="b"/>
                <a:pathLst>
                  <a:path w="15139" h="17595" extrusionOk="0">
                    <a:moveTo>
                      <a:pt x="452" y="16643"/>
                    </a:moveTo>
                    <a:cubicBezTo>
                      <a:pt x="3359" y="11780"/>
                      <a:pt x="10026" y="4111"/>
                      <a:pt x="14337" y="602"/>
                    </a:cubicBezTo>
                    <a:cubicBezTo>
                      <a:pt x="14863" y="176"/>
                      <a:pt x="15139" y="1"/>
                      <a:pt x="14562" y="928"/>
                    </a:cubicBezTo>
                    <a:cubicBezTo>
                      <a:pt x="11354" y="6141"/>
                      <a:pt x="5665" y="12758"/>
                      <a:pt x="903" y="16843"/>
                    </a:cubicBezTo>
                    <a:cubicBezTo>
                      <a:pt x="26" y="17595"/>
                      <a:pt x="1" y="17419"/>
                      <a:pt x="452" y="16643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15"/>
              <p:cNvSpPr/>
              <p:nvPr/>
            </p:nvSpPr>
            <p:spPr>
              <a:xfrm>
                <a:off x="2655525" y="4656050"/>
                <a:ext cx="574600" cy="360925"/>
              </a:xfrm>
              <a:custGeom>
                <a:avLst/>
                <a:gdLst/>
                <a:ahLst/>
                <a:cxnLst/>
                <a:rect l="l" t="t" r="r" b="b"/>
                <a:pathLst>
                  <a:path w="22984" h="14437" extrusionOk="0">
                    <a:moveTo>
                      <a:pt x="3485" y="1"/>
                    </a:moveTo>
                    <a:cubicBezTo>
                      <a:pt x="8622" y="1655"/>
                      <a:pt x="14362" y="1655"/>
                      <a:pt x="19500" y="1"/>
                    </a:cubicBezTo>
                    <a:cubicBezTo>
                      <a:pt x="22908" y="2808"/>
                      <a:pt x="22983" y="10778"/>
                      <a:pt x="19500" y="12582"/>
                    </a:cubicBezTo>
                    <a:cubicBezTo>
                      <a:pt x="14061" y="14437"/>
                      <a:pt x="8923" y="14437"/>
                      <a:pt x="3485" y="12582"/>
                    </a:cubicBezTo>
                    <a:cubicBezTo>
                      <a:pt x="1" y="10778"/>
                      <a:pt x="76" y="2808"/>
                      <a:pt x="34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15"/>
              <p:cNvSpPr/>
              <p:nvPr/>
            </p:nvSpPr>
            <p:spPr>
              <a:xfrm>
                <a:off x="2765175" y="4674850"/>
                <a:ext cx="38250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30" extrusionOk="0">
                    <a:moveTo>
                      <a:pt x="778" y="1"/>
                    </a:moveTo>
                    <a:cubicBezTo>
                      <a:pt x="352" y="1"/>
                      <a:pt x="1" y="352"/>
                      <a:pt x="1" y="778"/>
                    </a:cubicBezTo>
                    <a:cubicBezTo>
                      <a:pt x="1" y="1179"/>
                      <a:pt x="352" y="1529"/>
                      <a:pt x="778" y="1529"/>
                    </a:cubicBezTo>
                    <a:cubicBezTo>
                      <a:pt x="1179" y="1529"/>
                      <a:pt x="1530" y="1179"/>
                      <a:pt x="1530" y="778"/>
                    </a:cubicBezTo>
                    <a:cubicBezTo>
                      <a:pt x="1530" y="352"/>
                      <a:pt x="1179" y="1"/>
                      <a:pt x="778" y="1"/>
                    </a:cubicBezTo>
                    <a:close/>
                  </a:path>
                </a:pathLst>
              </a:custGeom>
              <a:solidFill>
                <a:srgbClr val="467C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15"/>
              <p:cNvSpPr/>
              <p:nvPr/>
            </p:nvSpPr>
            <p:spPr>
              <a:xfrm>
                <a:off x="2844750" y="4680500"/>
                <a:ext cx="37625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30" extrusionOk="0">
                    <a:moveTo>
                      <a:pt x="753" y="0"/>
                    </a:moveTo>
                    <a:cubicBezTo>
                      <a:pt x="327" y="0"/>
                      <a:pt x="1" y="351"/>
                      <a:pt x="1" y="777"/>
                    </a:cubicBezTo>
                    <a:cubicBezTo>
                      <a:pt x="1" y="1178"/>
                      <a:pt x="327" y="1529"/>
                      <a:pt x="753" y="1529"/>
                    </a:cubicBezTo>
                    <a:cubicBezTo>
                      <a:pt x="1179" y="1529"/>
                      <a:pt x="1505" y="1178"/>
                      <a:pt x="1505" y="777"/>
                    </a:cubicBezTo>
                    <a:cubicBezTo>
                      <a:pt x="1505" y="351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rgbClr val="467C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15"/>
              <p:cNvSpPr/>
              <p:nvPr/>
            </p:nvSpPr>
            <p:spPr>
              <a:xfrm>
                <a:off x="3082225" y="4674850"/>
                <a:ext cx="38250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30" extrusionOk="0">
                    <a:moveTo>
                      <a:pt x="752" y="1"/>
                    </a:moveTo>
                    <a:cubicBezTo>
                      <a:pt x="351" y="1"/>
                      <a:pt x="1" y="352"/>
                      <a:pt x="1" y="778"/>
                    </a:cubicBezTo>
                    <a:cubicBezTo>
                      <a:pt x="1" y="1179"/>
                      <a:pt x="351" y="1529"/>
                      <a:pt x="752" y="1529"/>
                    </a:cubicBezTo>
                    <a:cubicBezTo>
                      <a:pt x="1179" y="1529"/>
                      <a:pt x="1529" y="1179"/>
                      <a:pt x="1529" y="778"/>
                    </a:cubicBezTo>
                    <a:cubicBezTo>
                      <a:pt x="1529" y="352"/>
                      <a:pt x="1179" y="1"/>
                      <a:pt x="752" y="1"/>
                    </a:cubicBezTo>
                    <a:close/>
                  </a:path>
                </a:pathLst>
              </a:custGeom>
              <a:solidFill>
                <a:srgbClr val="467C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15"/>
              <p:cNvSpPr/>
              <p:nvPr/>
            </p:nvSpPr>
            <p:spPr>
              <a:xfrm>
                <a:off x="3003275" y="4680500"/>
                <a:ext cx="37625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30" extrusionOk="0">
                    <a:moveTo>
                      <a:pt x="753" y="0"/>
                    </a:moveTo>
                    <a:cubicBezTo>
                      <a:pt x="326" y="0"/>
                      <a:pt x="1" y="351"/>
                      <a:pt x="1" y="777"/>
                    </a:cubicBezTo>
                    <a:cubicBezTo>
                      <a:pt x="1" y="1178"/>
                      <a:pt x="326" y="1529"/>
                      <a:pt x="753" y="1529"/>
                    </a:cubicBezTo>
                    <a:cubicBezTo>
                      <a:pt x="1179" y="1529"/>
                      <a:pt x="1504" y="1178"/>
                      <a:pt x="1504" y="777"/>
                    </a:cubicBezTo>
                    <a:cubicBezTo>
                      <a:pt x="1504" y="351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rgbClr val="467C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15"/>
              <p:cNvSpPr/>
              <p:nvPr/>
            </p:nvSpPr>
            <p:spPr>
              <a:xfrm>
                <a:off x="3122950" y="4731875"/>
                <a:ext cx="3825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5" extrusionOk="0">
                    <a:moveTo>
                      <a:pt x="778" y="0"/>
                    </a:moveTo>
                    <a:cubicBezTo>
                      <a:pt x="352" y="0"/>
                      <a:pt x="1" y="351"/>
                      <a:pt x="1" y="752"/>
                    </a:cubicBezTo>
                    <a:cubicBezTo>
                      <a:pt x="1" y="1178"/>
                      <a:pt x="352" y="1504"/>
                      <a:pt x="778" y="1504"/>
                    </a:cubicBezTo>
                    <a:cubicBezTo>
                      <a:pt x="1179" y="1504"/>
                      <a:pt x="1529" y="1178"/>
                      <a:pt x="1529" y="752"/>
                    </a:cubicBezTo>
                    <a:cubicBezTo>
                      <a:pt x="1529" y="351"/>
                      <a:pt x="1179" y="0"/>
                      <a:pt x="7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15"/>
              <p:cNvSpPr/>
              <p:nvPr/>
            </p:nvSpPr>
            <p:spPr>
              <a:xfrm>
                <a:off x="3044625" y="4743150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0"/>
                    </a:moveTo>
                    <a:cubicBezTo>
                      <a:pt x="327" y="0"/>
                      <a:pt x="1" y="351"/>
                      <a:pt x="1" y="752"/>
                    </a:cubicBezTo>
                    <a:cubicBezTo>
                      <a:pt x="1" y="1178"/>
                      <a:pt x="327" y="1504"/>
                      <a:pt x="753" y="1504"/>
                    </a:cubicBezTo>
                    <a:cubicBezTo>
                      <a:pt x="1179" y="1504"/>
                      <a:pt x="1505" y="1178"/>
                      <a:pt x="1505" y="752"/>
                    </a:cubicBezTo>
                    <a:cubicBezTo>
                      <a:pt x="1505" y="351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15"/>
              <p:cNvSpPr/>
              <p:nvPr/>
            </p:nvSpPr>
            <p:spPr>
              <a:xfrm>
                <a:off x="2965675" y="4745650"/>
                <a:ext cx="37625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30" extrusionOk="0">
                    <a:moveTo>
                      <a:pt x="753" y="1"/>
                    </a:moveTo>
                    <a:cubicBezTo>
                      <a:pt x="352" y="1"/>
                      <a:pt x="1" y="352"/>
                      <a:pt x="1" y="778"/>
                    </a:cubicBezTo>
                    <a:cubicBezTo>
                      <a:pt x="1" y="1179"/>
                      <a:pt x="352" y="1530"/>
                      <a:pt x="753" y="1530"/>
                    </a:cubicBezTo>
                    <a:cubicBezTo>
                      <a:pt x="1179" y="1530"/>
                      <a:pt x="1505" y="1179"/>
                      <a:pt x="1505" y="778"/>
                    </a:cubicBezTo>
                    <a:cubicBezTo>
                      <a:pt x="1505" y="352"/>
                      <a:pt x="1179" y="1"/>
                      <a:pt x="7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15"/>
              <p:cNvSpPr/>
              <p:nvPr/>
            </p:nvSpPr>
            <p:spPr>
              <a:xfrm>
                <a:off x="2729475" y="4731875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0"/>
                    </a:moveTo>
                    <a:cubicBezTo>
                      <a:pt x="351" y="0"/>
                      <a:pt x="0" y="351"/>
                      <a:pt x="0" y="752"/>
                    </a:cubicBezTo>
                    <a:cubicBezTo>
                      <a:pt x="0" y="1178"/>
                      <a:pt x="351" y="1504"/>
                      <a:pt x="752" y="1504"/>
                    </a:cubicBezTo>
                    <a:cubicBezTo>
                      <a:pt x="1178" y="1504"/>
                      <a:pt x="1504" y="1178"/>
                      <a:pt x="1504" y="752"/>
                    </a:cubicBezTo>
                    <a:cubicBezTo>
                      <a:pt x="1504" y="351"/>
                      <a:pt x="1178" y="0"/>
                      <a:pt x="7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15"/>
              <p:cNvSpPr/>
              <p:nvPr/>
            </p:nvSpPr>
            <p:spPr>
              <a:xfrm>
                <a:off x="2808425" y="4743150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0"/>
                    </a:moveTo>
                    <a:cubicBezTo>
                      <a:pt x="326" y="0"/>
                      <a:pt x="0" y="351"/>
                      <a:pt x="0" y="752"/>
                    </a:cubicBezTo>
                    <a:cubicBezTo>
                      <a:pt x="0" y="1178"/>
                      <a:pt x="326" y="1504"/>
                      <a:pt x="752" y="1504"/>
                    </a:cubicBezTo>
                    <a:cubicBezTo>
                      <a:pt x="1178" y="1504"/>
                      <a:pt x="1504" y="1178"/>
                      <a:pt x="1504" y="752"/>
                    </a:cubicBezTo>
                    <a:cubicBezTo>
                      <a:pt x="1504" y="351"/>
                      <a:pt x="1178" y="0"/>
                      <a:pt x="7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15"/>
              <p:cNvSpPr/>
              <p:nvPr/>
            </p:nvSpPr>
            <p:spPr>
              <a:xfrm>
                <a:off x="2886725" y="4745650"/>
                <a:ext cx="38250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30" extrusionOk="0">
                    <a:moveTo>
                      <a:pt x="778" y="1"/>
                    </a:moveTo>
                    <a:cubicBezTo>
                      <a:pt x="352" y="1"/>
                      <a:pt x="1" y="352"/>
                      <a:pt x="1" y="778"/>
                    </a:cubicBezTo>
                    <a:cubicBezTo>
                      <a:pt x="1" y="1179"/>
                      <a:pt x="352" y="1530"/>
                      <a:pt x="778" y="1530"/>
                    </a:cubicBezTo>
                    <a:cubicBezTo>
                      <a:pt x="1179" y="1530"/>
                      <a:pt x="1530" y="1179"/>
                      <a:pt x="1530" y="778"/>
                    </a:cubicBezTo>
                    <a:cubicBezTo>
                      <a:pt x="1530" y="352"/>
                      <a:pt x="1179" y="1"/>
                      <a:pt x="7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15"/>
              <p:cNvSpPr/>
              <p:nvPr/>
            </p:nvSpPr>
            <p:spPr>
              <a:xfrm>
                <a:off x="2686225" y="4797650"/>
                <a:ext cx="37625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30" extrusionOk="0">
                    <a:moveTo>
                      <a:pt x="753" y="1"/>
                    </a:moveTo>
                    <a:cubicBezTo>
                      <a:pt x="327" y="1"/>
                      <a:pt x="1" y="352"/>
                      <a:pt x="1" y="753"/>
                    </a:cubicBezTo>
                    <a:cubicBezTo>
                      <a:pt x="1" y="1179"/>
                      <a:pt x="327" y="1530"/>
                      <a:pt x="753" y="1530"/>
                    </a:cubicBezTo>
                    <a:cubicBezTo>
                      <a:pt x="1179" y="1530"/>
                      <a:pt x="1505" y="1179"/>
                      <a:pt x="1505" y="753"/>
                    </a:cubicBezTo>
                    <a:cubicBezTo>
                      <a:pt x="1505" y="352"/>
                      <a:pt x="1179" y="1"/>
                      <a:pt x="7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15"/>
              <p:cNvSpPr/>
              <p:nvPr/>
            </p:nvSpPr>
            <p:spPr>
              <a:xfrm>
                <a:off x="2765175" y="4808950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78" y="0"/>
                    </a:moveTo>
                    <a:cubicBezTo>
                      <a:pt x="352" y="0"/>
                      <a:pt x="1" y="326"/>
                      <a:pt x="1" y="752"/>
                    </a:cubicBezTo>
                    <a:cubicBezTo>
                      <a:pt x="1" y="1178"/>
                      <a:pt x="352" y="1504"/>
                      <a:pt x="778" y="1504"/>
                    </a:cubicBezTo>
                    <a:cubicBezTo>
                      <a:pt x="1179" y="1504"/>
                      <a:pt x="1530" y="1178"/>
                      <a:pt x="1530" y="752"/>
                    </a:cubicBezTo>
                    <a:cubicBezTo>
                      <a:pt x="1530" y="326"/>
                      <a:pt x="1179" y="0"/>
                      <a:pt x="7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15"/>
              <p:cNvSpPr/>
              <p:nvPr/>
            </p:nvSpPr>
            <p:spPr>
              <a:xfrm>
                <a:off x="2844750" y="4814575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1"/>
                    </a:moveTo>
                    <a:cubicBezTo>
                      <a:pt x="327" y="1"/>
                      <a:pt x="1" y="326"/>
                      <a:pt x="1" y="753"/>
                    </a:cubicBezTo>
                    <a:cubicBezTo>
                      <a:pt x="1" y="1179"/>
                      <a:pt x="327" y="1504"/>
                      <a:pt x="753" y="1504"/>
                    </a:cubicBezTo>
                    <a:cubicBezTo>
                      <a:pt x="1179" y="1504"/>
                      <a:pt x="1505" y="1179"/>
                      <a:pt x="1505" y="753"/>
                    </a:cubicBezTo>
                    <a:cubicBezTo>
                      <a:pt x="1505" y="326"/>
                      <a:pt x="1179" y="1"/>
                      <a:pt x="7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15"/>
              <p:cNvSpPr/>
              <p:nvPr/>
            </p:nvSpPr>
            <p:spPr>
              <a:xfrm>
                <a:off x="2923700" y="4817075"/>
                <a:ext cx="38250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30" extrusionOk="0">
                    <a:moveTo>
                      <a:pt x="753" y="1"/>
                    </a:moveTo>
                    <a:cubicBezTo>
                      <a:pt x="352" y="1"/>
                      <a:pt x="1" y="352"/>
                      <a:pt x="1" y="753"/>
                    </a:cubicBezTo>
                    <a:cubicBezTo>
                      <a:pt x="1" y="1179"/>
                      <a:pt x="352" y="1530"/>
                      <a:pt x="753" y="1530"/>
                    </a:cubicBezTo>
                    <a:cubicBezTo>
                      <a:pt x="1179" y="1530"/>
                      <a:pt x="1530" y="1179"/>
                      <a:pt x="1530" y="753"/>
                    </a:cubicBezTo>
                    <a:cubicBezTo>
                      <a:pt x="1530" y="352"/>
                      <a:pt x="1179" y="1"/>
                      <a:pt x="7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15"/>
              <p:cNvSpPr/>
              <p:nvPr/>
            </p:nvSpPr>
            <p:spPr>
              <a:xfrm>
                <a:off x="3161800" y="4797650"/>
                <a:ext cx="37625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30" extrusionOk="0">
                    <a:moveTo>
                      <a:pt x="752" y="1"/>
                    </a:moveTo>
                    <a:cubicBezTo>
                      <a:pt x="326" y="1"/>
                      <a:pt x="1" y="352"/>
                      <a:pt x="1" y="753"/>
                    </a:cubicBezTo>
                    <a:cubicBezTo>
                      <a:pt x="1" y="1179"/>
                      <a:pt x="326" y="1530"/>
                      <a:pt x="752" y="1530"/>
                    </a:cubicBezTo>
                    <a:cubicBezTo>
                      <a:pt x="1153" y="1530"/>
                      <a:pt x="1504" y="1179"/>
                      <a:pt x="1504" y="753"/>
                    </a:cubicBezTo>
                    <a:cubicBezTo>
                      <a:pt x="1504" y="352"/>
                      <a:pt x="1153" y="1"/>
                      <a:pt x="7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15"/>
              <p:cNvSpPr/>
              <p:nvPr/>
            </p:nvSpPr>
            <p:spPr>
              <a:xfrm>
                <a:off x="3082225" y="4808950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52" y="0"/>
                    </a:moveTo>
                    <a:cubicBezTo>
                      <a:pt x="351" y="0"/>
                      <a:pt x="1" y="326"/>
                      <a:pt x="1" y="752"/>
                    </a:cubicBezTo>
                    <a:cubicBezTo>
                      <a:pt x="1" y="1178"/>
                      <a:pt x="351" y="1504"/>
                      <a:pt x="752" y="1504"/>
                    </a:cubicBezTo>
                    <a:cubicBezTo>
                      <a:pt x="1179" y="1504"/>
                      <a:pt x="1529" y="1178"/>
                      <a:pt x="1529" y="752"/>
                    </a:cubicBezTo>
                    <a:cubicBezTo>
                      <a:pt x="1529" y="326"/>
                      <a:pt x="1179" y="0"/>
                      <a:pt x="7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15"/>
              <p:cNvSpPr/>
              <p:nvPr/>
            </p:nvSpPr>
            <p:spPr>
              <a:xfrm>
                <a:off x="3003275" y="4814575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1"/>
                    </a:moveTo>
                    <a:cubicBezTo>
                      <a:pt x="326" y="1"/>
                      <a:pt x="1" y="326"/>
                      <a:pt x="1" y="753"/>
                    </a:cubicBezTo>
                    <a:cubicBezTo>
                      <a:pt x="1" y="1179"/>
                      <a:pt x="326" y="1504"/>
                      <a:pt x="753" y="1504"/>
                    </a:cubicBezTo>
                    <a:cubicBezTo>
                      <a:pt x="1179" y="1504"/>
                      <a:pt x="1504" y="1179"/>
                      <a:pt x="1504" y="753"/>
                    </a:cubicBezTo>
                    <a:cubicBezTo>
                      <a:pt x="1504" y="326"/>
                      <a:pt x="1179" y="1"/>
                      <a:pt x="7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15"/>
              <p:cNvSpPr/>
              <p:nvPr/>
            </p:nvSpPr>
            <p:spPr>
              <a:xfrm>
                <a:off x="3122950" y="4865950"/>
                <a:ext cx="3825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5" extrusionOk="0">
                    <a:moveTo>
                      <a:pt x="778" y="1"/>
                    </a:moveTo>
                    <a:cubicBezTo>
                      <a:pt x="352" y="1"/>
                      <a:pt x="1" y="327"/>
                      <a:pt x="1" y="753"/>
                    </a:cubicBezTo>
                    <a:cubicBezTo>
                      <a:pt x="1" y="1154"/>
                      <a:pt x="352" y="1505"/>
                      <a:pt x="778" y="1505"/>
                    </a:cubicBezTo>
                    <a:cubicBezTo>
                      <a:pt x="1179" y="1505"/>
                      <a:pt x="1529" y="1154"/>
                      <a:pt x="1529" y="753"/>
                    </a:cubicBezTo>
                    <a:cubicBezTo>
                      <a:pt x="1529" y="327"/>
                      <a:pt x="1179" y="1"/>
                      <a:pt x="7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15"/>
              <p:cNvSpPr/>
              <p:nvPr/>
            </p:nvSpPr>
            <p:spPr>
              <a:xfrm>
                <a:off x="3044625" y="4882875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0"/>
                    </a:moveTo>
                    <a:cubicBezTo>
                      <a:pt x="327" y="0"/>
                      <a:pt x="1" y="326"/>
                      <a:pt x="1" y="752"/>
                    </a:cubicBezTo>
                    <a:cubicBezTo>
                      <a:pt x="1" y="1178"/>
                      <a:pt x="327" y="1504"/>
                      <a:pt x="753" y="1504"/>
                    </a:cubicBezTo>
                    <a:cubicBezTo>
                      <a:pt x="1179" y="1504"/>
                      <a:pt x="1505" y="1178"/>
                      <a:pt x="1505" y="752"/>
                    </a:cubicBezTo>
                    <a:cubicBezTo>
                      <a:pt x="1505" y="326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15"/>
              <p:cNvSpPr/>
              <p:nvPr/>
            </p:nvSpPr>
            <p:spPr>
              <a:xfrm>
                <a:off x="2965675" y="4890400"/>
                <a:ext cx="37625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4" extrusionOk="0">
                    <a:moveTo>
                      <a:pt x="753" y="0"/>
                    </a:moveTo>
                    <a:cubicBezTo>
                      <a:pt x="352" y="0"/>
                      <a:pt x="1" y="351"/>
                      <a:pt x="1" y="752"/>
                    </a:cubicBezTo>
                    <a:cubicBezTo>
                      <a:pt x="1" y="1178"/>
                      <a:pt x="352" y="1504"/>
                      <a:pt x="753" y="1504"/>
                    </a:cubicBezTo>
                    <a:cubicBezTo>
                      <a:pt x="1179" y="1504"/>
                      <a:pt x="1505" y="1178"/>
                      <a:pt x="1505" y="752"/>
                    </a:cubicBezTo>
                    <a:cubicBezTo>
                      <a:pt x="1505" y="351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15"/>
              <p:cNvSpPr/>
              <p:nvPr/>
            </p:nvSpPr>
            <p:spPr>
              <a:xfrm>
                <a:off x="2729475" y="4865950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1"/>
                    </a:moveTo>
                    <a:cubicBezTo>
                      <a:pt x="351" y="1"/>
                      <a:pt x="0" y="327"/>
                      <a:pt x="0" y="753"/>
                    </a:cubicBezTo>
                    <a:cubicBezTo>
                      <a:pt x="0" y="1154"/>
                      <a:pt x="351" y="1505"/>
                      <a:pt x="752" y="1505"/>
                    </a:cubicBezTo>
                    <a:cubicBezTo>
                      <a:pt x="1178" y="1505"/>
                      <a:pt x="1504" y="1154"/>
                      <a:pt x="1504" y="753"/>
                    </a:cubicBezTo>
                    <a:cubicBezTo>
                      <a:pt x="1504" y="327"/>
                      <a:pt x="1178" y="1"/>
                      <a:pt x="7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15"/>
              <p:cNvSpPr/>
              <p:nvPr/>
            </p:nvSpPr>
            <p:spPr>
              <a:xfrm>
                <a:off x="2808425" y="4882875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0"/>
                    </a:moveTo>
                    <a:cubicBezTo>
                      <a:pt x="326" y="0"/>
                      <a:pt x="0" y="326"/>
                      <a:pt x="0" y="752"/>
                    </a:cubicBezTo>
                    <a:cubicBezTo>
                      <a:pt x="0" y="1178"/>
                      <a:pt x="326" y="1504"/>
                      <a:pt x="752" y="1504"/>
                    </a:cubicBezTo>
                    <a:cubicBezTo>
                      <a:pt x="1178" y="1504"/>
                      <a:pt x="1504" y="1178"/>
                      <a:pt x="1504" y="752"/>
                    </a:cubicBezTo>
                    <a:cubicBezTo>
                      <a:pt x="1504" y="326"/>
                      <a:pt x="1178" y="0"/>
                      <a:pt x="7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15"/>
              <p:cNvSpPr/>
              <p:nvPr/>
            </p:nvSpPr>
            <p:spPr>
              <a:xfrm>
                <a:off x="2886725" y="4890400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78" y="0"/>
                    </a:moveTo>
                    <a:cubicBezTo>
                      <a:pt x="352" y="0"/>
                      <a:pt x="1" y="351"/>
                      <a:pt x="1" y="752"/>
                    </a:cubicBezTo>
                    <a:cubicBezTo>
                      <a:pt x="1" y="1178"/>
                      <a:pt x="352" y="1504"/>
                      <a:pt x="778" y="1504"/>
                    </a:cubicBezTo>
                    <a:cubicBezTo>
                      <a:pt x="1179" y="1504"/>
                      <a:pt x="1530" y="1178"/>
                      <a:pt x="1530" y="752"/>
                    </a:cubicBezTo>
                    <a:cubicBezTo>
                      <a:pt x="1530" y="351"/>
                      <a:pt x="1179" y="0"/>
                      <a:pt x="7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15"/>
              <p:cNvSpPr/>
              <p:nvPr/>
            </p:nvSpPr>
            <p:spPr>
              <a:xfrm>
                <a:off x="2765175" y="4939275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78" y="0"/>
                    </a:moveTo>
                    <a:cubicBezTo>
                      <a:pt x="352" y="0"/>
                      <a:pt x="1" y="326"/>
                      <a:pt x="1" y="752"/>
                    </a:cubicBezTo>
                    <a:cubicBezTo>
                      <a:pt x="1" y="1178"/>
                      <a:pt x="352" y="1504"/>
                      <a:pt x="778" y="1504"/>
                    </a:cubicBezTo>
                    <a:cubicBezTo>
                      <a:pt x="1179" y="1504"/>
                      <a:pt x="1530" y="1178"/>
                      <a:pt x="1530" y="752"/>
                    </a:cubicBezTo>
                    <a:cubicBezTo>
                      <a:pt x="1530" y="326"/>
                      <a:pt x="1179" y="0"/>
                      <a:pt x="7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15"/>
              <p:cNvSpPr/>
              <p:nvPr/>
            </p:nvSpPr>
            <p:spPr>
              <a:xfrm>
                <a:off x="2844750" y="4951800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0"/>
                    </a:moveTo>
                    <a:cubicBezTo>
                      <a:pt x="327" y="0"/>
                      <a:pt x="1" y="326"/>
                      <a:pt x="1" y="752"/>
                    </a:cubicBezTo>
                    <a:cubicBezTo>
                      <a:pt x="1" y="1178"/>
                      <a:pt x="327" y="1504"/>
                      <a:pt x="753" y="1504"/>
                    </a:cubicBezTo>
                    <a:cubicBezTo>
                      <a:pt x="1179" y="1504"/>
                      <a:pt x="1505" y="1178"/>
                      <a:pt x="1505" y="752"/>
                    </a:cubicBezTo>
                    <a:cubicBezTo>
                      <a:pt x="1505" y="326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15"/>
              <p:cNvSpPr/>
              <p:nvPr/>
            </p:nvSpPr>
            <p:spPr>
              <a:xfrm>
                <a:off x="2923700" y="4959325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53" y="0"/>
                    </a:moveTo>
                    <a:cubicBezTo>
                      <a:pt x="352" y="0"/>
                      <a:pt x="1" y="351"/>
                      <a:pt x="1" y="752"/>
                    </a:cubicBezTo>
                    <a:cubicBezTo>
                      <a:pt x="1" y="1178"/>
                      <a:pt x="352" y="1504"/>
                      <a:pt x="753" y="1504"/>
                    </a:cubicBezTo>
                    <a:cubicBezTo>
                      <a:pt x="1179" y="1504"/>
                      <a:pt x="1530" y="1178"/>
                      <a:pt x="1530" y="752"/>
                    </a:cubicBezTo>
                    <a:cubicBezTo>
                      <a:pt x="1530" y="351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15"/>
              <p:cNvSpPr/>
              <p:nvPr/>
            </p:nvSpPr>
            <p:spPr>
              <a:xfrm>
                <a:off x="3082225" y="4939275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52" y="0"/>
                    </a:moveTo>
                    <a:cubicBezTo>
                      <a:pt x="351" y="0"/>
                      <a:pt x="1" y="326"/>
                      <a:pt x="1" y="752"/>
                    </a:cubicBezTo>
                    <a:cubicBezTo>
                      <a:pt x="1" y="1178"/>
                      <a:pt x="351" y="1504"/>
                      <a:pt x="752" y="1504"/>
                    </a:cubicBezTo>
                    <a:cubicBezTo>
                      <a:pt x="1179" y="1504"/>
                      <a:pt x="1529" y="1178"/>
                      <a:pt x="1529" y="752"/>
                    </a:cubicBezTo>
                    <a:cubicBezTo>
                      <a:pt x="1529" y="326"/>
                      <a:pt x="1179" y="0"/>
                      <a:pt x="7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15"/>
              <p:cNvSpPr/>
              <p:nvPr/>
            </p:nvSpPr>
            <p:spPr>
              <a:xfrm>
                <a:off x="3003275" y="4951800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0"/>
                    </a:moveTo>
                    <a:cubicBezTo>
                      <a:pt x="326" y="0"/>
                      <a:pt x="1" y="326"/>
                      <a:pt x="1" y="752"/>
                    </a:cubicBezTo>
                    <a:cubicBezTo>
                      <a:pt x="1" y="1178"/>
                      <a:pt x="326" y="1504"/>
                      <a:pt x="753" y="1504"/>
                    </a:cubicBezTo>
                    <a:cubicBezTo>
                      <a:pt x="1179" y="1504"/>
                      <a:pt x="1504" y="1178"/>
                      <a:pt x="1504" y="752"/>
                    </a:cubicBezTo>
                    <a:cubicBezTo>
                      <a:pt x="1504" y="326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15"/>
              <p:cNvSpPr/>
              <p:nvPr/>
            </p:nvSpPr>
            <p:spPr>
              <a:xfrm>
                <a:off x="2623575" y="4378125"/>
                <a:ext cx="315825" cy="343750"/>
              </a:xfrm>
              <a:custGeom>
                <a:avLst/>
                <a:gdLst/>
                <a:ahLst/>
                <a:cxnLst/>
                <a:rect l="l" t="t" r="r" b="b"/>
                <a:pathLst>
                  <a:path w="12633" h="13750" extrusionOk="0">
                    <a:moveTo>
                      <a:pt x="1924" y="1"/>
                    </a:moveTo>
                    <a:cubicBezTo>
                      <a:pt x="1220" y="1"/>
                      <a:pt x="1059" y="401"/>
                      <a:pt x="953" y="1017"/>
                    </a:cubicBezTo>
                    <a:cubicBezTo>
                      <a:pt x="1" y="6957"/>
                      <a:pt x="4487" y="13098"/>
                      <a:pt x="10527" y="13724"/>
                    </a:cubicBezTo>
                    <a:cubicBezTo>
                      <a:pt x="10652" y="13741"/>
                      <a:pt x="10771" y="13749"/>
                      <a:pt x="10882" y="13749"/>
                    </a:cubicBezTo>
                    <a:cubicBezTo>
                      <a:pt x="11617" y="13749"/>
                      <a:pt x="12044" y="13372"/>
                      <a:pt x="12131" y="12371"/>
                    </a:cubicBezTo>
                    <a:cubicBezTo>
                      <a:pt x="12632" y="6105"/>
                      <a:pt x="8572" y="992"/>
                      <a:pt x="2357" y="40"/>
                    </a:cubicBezTo>
                    <a:cubicBezTo>
                      <a:pt x="2193" y="13"/>
                      <a:pt x="2050" y="1"/>
                      <a:pt x="192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15"/>
              <p:cNvSpPr/>
              <p:nvPr/>
            </p:nvSpPr>
            <p:spPr>
              <a:xfrm>
                <a:off x="2651150" y="4380150"/>
                <a:ext cx="271525" cy="339325"/>
              </a:xfrm>
              <a:custGeom>
                <a:avLst/>
                <a:gdLst/>
                <a:ahLst/>
                <a:cxnLst/>
                <a:rect l="l" t="t" r="r" b="b"/>
                <a:pathLst>
                  <a:path w="10861" h="13573" extrusionOk="0">
                    <a:moveTo>
                      <a:pt x="527" y="0"/>
                    </a:moveTo>
                    <a:cubicBezTo>
                      <a:pt x="96" y="0"/>
                      <a:pt x="25" y="321"/>
                      <a:pt x="25" y="811"/>
                    </a:cubicBezTo>
                    <a:cubicBezTo>
                      <a:pt x="0" y="6024"/>
                      <a:pt x="4537" y="12140"/>
                      <a:pt x="9624" y="13493"/>
                    </a:cubicBezTo>
                    <a:cubicBezTo>
                      <a:pt x="9814" y="13545"/>
                      <a:pt x="9983" y="13573"/>
                      <a:pt x="10129" y="13573"/>
                    </a:cubicBezTo>
                    <a:cubicBezTo>
                      <a:pt x="10621" y="13573"/>
                      <a:pt x="10860" y="13257"/>
                      <a:pt x="10802" y="12465"/>
                    </a:cubicBezTo>
                    <a:cubicBezTo>
                      <a:pt x="10401" y="6901"/>
                      <a:pt x="6366" y="1764"/>
                      <a:pt x="1078" y="109"/>
                    </a:cubicBezTo>
                    <a:cubicBezTo>
                      <a:pt x="849" y="35"/>
                      <a:pt x="669" y="0"/>
                      <a:pt x="5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15"/>
              <p:cNvSpPr/>
              <p:nvPr/>
            </p:nvSpPr>
            <p:spPr>
              <a:xfrm>
                <a:off x="2652925" y="4380525"/>
                <a:ext cx="267875" cy="338050"/>
              </a:xfrm>
              <a:custGeom>
                <a:avLst/>
                <a:gdLst/>
                <a:ahLst/>
                <a:cxnLst/>
                <a:rect l="l" t="t" r="r" b="b"/>
                <a:pathLst>
                  <a:path w="10715" h="13522" extrusionOk="0">
                    <a:moveTo>
                      <a:pt x="356" y="0"/>
                    </a:moveTo>
                    <a:cubicBezTo>
                      <a:pt x="24" y="0"/>
                      <a:pt x="1" y="290"/>
                      <a:pt x="55" y="721"/>
                    </a:cubicBezTo>
                    <a:cubicBezTo>
                      <a:pt x="481" y="5583"/>
                      <a:pt x="5042" y="11698"/>
                      <a:pt x="9654" y="13403"/>
                    </a:cubicBezTo>
                    <a:cubicBezTo>
                      <a:pt x="9863" y="13479"/>
                      <a:pt x="10040" y="13521"/>
                      <a:pt x="10185" y="13521"/>
                    </a:cubicBezTo>
                    <a:cubicBezTo>
                      <a:pt x="10562" y="13521"/>
                      <a:pt x="10715" y="13238"/>
                      <a:pt x="10606" y="12551"/>
                    </a:cubicBezTo>
                    <a:cubicBezTo>
                      <a:pt x="9754" y="7312"/>
                      <a:pt x="5719" y="2175"/>
                      <a:pt x="907" y="144"/>
                    </a:cubicBezTo>
                    <a:cubicBezTo>
                      <a:pt x="666" y="45"/>
                      <a:pt x="487" y="0"/>
                      <a:pt x="3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15"/>
              <p:cNvSpPr/>
              <p:nvPr/>
            </p:nvSpPr>
            <p:spPr>
              <a:xfrm>
                <a:off x="2654775" y="4381675"/>
                <a:ext cx="261975" cy="335225"/>
              </a:xfrm>
              <a:custGeom>
                <a:avLst/>
                <a:gdLst/>
                <a:ahLst/>
                <a:cxnLst/>
                <a:rect l="l" t="t" r="r" b="b"/>
                <a:pathLst>
                  <a:path w="10479" h="13409" extrusionOk="0">
                    <a:moveTo>
                      <a:pt x="129" y="1"/>
                    </a:moveTo>
                    <a:cubicBezTo>
                      <a:pt x="0" y="1"/>
                      <a:pt x="57" y="215"/>
                      <a:pt x="181" y="525"/>
                    </a:cubicBezTo>
                    <a:cubicBezTo>
                      <a:pt x="1660" y="4560"/>
                      <a:pt x="6271" y="10650"/>
                      <a:pt x="9830" y="13156"/>
                    </a:cubicBezTo>
                    <a:cubicBezTo>
                      <a:pt x="10061" y="13317"/>
                      <a:pt x="10231" y="13409"/>
                      <a:pt x="10330" y="13409"/>
                    </a:cubicBezTo>
                    <a:cubicBezTo>
                      <a:pt x="10479" y="13409"/>
                      <a:pt x="10467" y="13201"/>
                      <a:pt x="10256" y="12705"/>
                    </a:cubicBezTo>
                    <a:cubicBezTo>
                      <a:pt x="8402" y="8269"/>
                      <a:pt x="4392" y="3106"/>
                      <a:pt x="607" y="274"/>
                    </a:cubicBezTo>
                    <a:cubicBezTo>
                      <a:pt x="358" y="82"/>
                      <a:pt x="208" y="1"/>
                      <a:pt x="12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15"/>
              <p:cNvSpPr/>
              <p:nvPr/>
            </p:nvSpPr>
            <p:spPr>
              <a:xfrm>
                <a:off x="2655400" y="4382075"/>
                <a:ext cx="260675" cy="334550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13382" extrusionOk="0">
                    <a:moveTo>
                      <a:pt x="69" y="1"/>
                    </a:moveTo>
                    <a:cubicBezTo>
                      <a:pt x="1" y="1"/>
                      <a:pt x="87" y="184"/>
                      <a:pt x="231" y="458"/>
                    </a:cubicBezTo>
                    <a:cubicBezTo>
                      <a:pt x="2161" y="4143"/>
                      <a:pt x="6773" y="10208"/>
                      <a:pt x="9906" y="13065"/>
                    </a:cubicBezTo>
                    <a:cubicBezTo>
                      <a:pt x="10128" y="13265"/>
                      <a:pt x="10281" y="13381"/>
                      <a:pt x="10346" y="13381"/>
                    </a:cubicBezTo>
                    <a:cubicBezTo>
                      <a:pt x="10427" y="13381"/>
                      <a:pt x="10369" y="13197"/>
                      <a:pt x="10131" y="12764"/>
                    </a:cubicBezTo>
                    <a:cubicBezTo>
                      <a:pt x="7850" y="8654"/>
                      <a:pt x="3840" y="3491"/>
                      <a:pt x="507" y="333"/>
                    </a:cubicBezTo>
                    <a:cubicBezTo>
                      <a:pt x="252" y="100"/>
                      <a:pt x="119" y="1"/>
                      <a:pt x="6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15"/>
              <p:cNvSpPr/>
              <p:nvPr/>
            </p:nvSpPr>
            <p:spPr>
              <a:xfrm>
                <a:off x="2698775" y="4656050"/>
                <a:ext cx="490000" cy="78975"/>
              </a:xfrm>
              <a:custGeom>
                <a:avLst/>
                <a:gdLst/>
                <a:ahLst/>
                <a:cxnLst/>
                <a:rect l="l" t="t" r="r" b="b"/>
                <a:pathLst>
                  <a:path w="19600" h="3159" extrusionOk="0">
                    <a:moveTo>
                      <a:pt x="1755" y="1"/>
                    </a:moveTo>
                    <a:cubicBezTo>
                      <a:pt x="827" y="126"/>
                      <a:pt x="0" y="527"/>
                      <a:pt x="301" y="1805"/>
                    </a:cubicBezTo>
                    <a:cubicBezTo>
                      <a:pt x="2983" y="2657"/>
                      <a:pt x="6241" y="3159"/>
                      <a:pt x="9750" y="3159"/>
                    </a:cubicBezTo>
                    <a:cubicBezTo>
                      <a:pt x="13283" y="3159"/>
                      <a:pt x="16542" y="2657"/>
                      <a:pt x="19223" y="1805"/>
                    </a:cubicBezTo>
                    <a:cubicBezTo>
                      <a:pt x="19599" y="803"/>
                      <a:pt x="19148" y="151"/>
                      <a:pt x="17770" y="1"/>
                    </a:cubicBezTo>
                    <a:cubicBezTo>
                      <a:pt x="15201" y="828"/>
                      <a:pt x="12481" y="1241"/>
                      <a:pt x="9762" y="1241"/>
                    </a:cubicBezTo>
                    <a:cubicBezTo>
                      <a:pt x="7043" y="1241"/>
                      <a:pt x="4323" y="828"/>
                      <a:pt x="17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15"/>
              <p:cNvSpPr/>
              <p:nvPr/>
            </p:nvSpPr>
            <p:spPr>
              <a:xfrm>
                <a:off x="3101050" y="4112150"/>
                <a:ext cx="82275" cy="60875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2435" extrusionOk="0">
                    <a:moveTo>
                      <a:pt x="1580" y="1"/>
                    </a:moveTo>
                    <a:cubicBezTo>
                      <a:pt x="1" y="1"/>
                      <a:pt x="862" y="2409"/>
                      <a:pt x="1553" y="2433"/>
                    </a:cubicBezTo>
                    <a:cubicBezTo>
                      <a:pt x="1561" y="2434"/>
                      <a:pt x="1569" y="2434"/>
                      <a:pt x="1576" y="2434"/>
                    </a:cubicBezTo>
                    <a:cubicBezTo>
                      <a:pt x="2301" y="2434"/>
                      <a:pt x="3291" y="101"/>
                      <a:pt x="1654" y="2"/>
                    </a:cubicBezTo>
                    <a:cubicBezTo>
                      <a:pt x="1629" y="1"/>
                      <a:pt x="1604" y="1"/>
                      <a:pt x="15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15"/>
              <p:cNvSpPr/>
              <p:nvPr/>
            </p:nvSpPr>
            <p:spPr>
              <a:xfrm>
                <a:off x="3132825" y="4166325"/>
                <a:ext cx="75175" cy="49850"/>
              </a:xfrm>
              <a:custGeom>
                <a:avLst/>
                <a:gdLst/>
                <a:ahLst/>
                <a:cxnLst/>
                <a:rect l="l" t="t" r="r" b="b"/>
                <a:pathLst>
                  <a:path w="3007" h="1994" extrusionOk="0">
                    <a:moveTo>
                      <a:pt x="1061" y="1"/>
                    </a:moveTo>
                    <a:cubicBezTo>
                      <a:pt x="708" y="1"/>
                      <a:pt x="401" y="89"/>
                      <a:pt x="282" y="266"/>
                    </a:cubicBezTo>
                    <a:cubicBezTo>
                      <a:pt x="1" y="736"/>
                      <a:pt x="831" y="1993"/>
                      <a:pt x="1633" y="1993"/>
                    </a:cubicBezTo>
                    <a:cubicBezTo>
                      <a:pt x="1902" y="1993"/>
                      <a:pt x="2168" y="1853"/>
                      <a:pt x="2388" y="1494"/>
                    </a:cubicBezTo>
                    <a:cubicBezTo>
                      <a:pt x="3006" y="505"/>
                      <a:pt x="1905" y="1"/>
                      <a:pt x="10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15"/>
              <p:cNvSpPr/>
              <p:nvPr/>
            </p:nvSpPr>
            <p:spPr>
              <a:xfrm>
                <a:off x="3133250" y="4128550"/>
                <a:ext cx="7360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2944" h="2048" extrusionOk="0">
                    <a:moveTo>
                      <a:pt x="1603" y="1"/>
                    </a:moveTo>
                    <a:cubicBezTo>
                      <a:pt x="819" y="1"/>
                      <a:pt x="1" y="1324"/>
                      <a:pt x="265" y="1777"/>
                    </a:cubicBezTo>
                    <a:cubicBezTo>
                      <a:pt x="374" y="1959"/>
                      <a:pt x="666" y="2048"/>
                      <a:pt x="1005" y="2048"/>
                    </a:cubicBezTo>
                    <a:cubicBezTo>
                      <a:pt x="1835" y="2048"/>
                      <a:pt x="2943" y="1514"/>
                      <a:pt x="2320" y="499"/>
                    </a:cubicBezTo>
                    <a:cubicBezTo>
                      <a:pt x="2111" y="142"/>
                      <a:pt x="1859" y="1"/>
                      <a:pt x="16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15"/>
              <p:cNvSpPr/>
              <p:nvPr/>
            </p:nvSpPr>
            <p:spPr>
              <a:xfrm>
                <a:off x="3073900" y="4165250"/>
                <a:ext cx="72475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2899" h="2010" extrusionOk="0">
                    <a:moveTo>
                      <a:pt x="1810" y="1"/>
                    </a:moveTo>
                    <a:cubicBezTo>
                      <a:pt x="1005" y="1"/>
                      <a:pt x="0" y="462"/>
                      <a:pt x="509" y="1462"/>
                    </a:cubicBezTo>
                    <a:cubicBezTo>
                      <a:pt x="706" y="1856"/>
                      <a:pt x="970" y="2009"/>
                      <a:pt x="1246" y="2009"/>
                    </a:cubicBezTo>
                    <a:cubicBezTo>
                      <a:pt x="2024" y="2009"/>
                      <a:pt x="2898" y="790"/>
                      <a:pt x="2639" y="309"/>
                    </a:cubicBezTo>
                    <a:cubicBezTo>
                      <a:pt x="2534" y="107"/>
                      <a:pt x="2195" y="1"/>
                      <a:pt x="18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15"/>
              <p:cNvSpPr/>
              <p:nvPr/>
            </p:nvSpPr>
            <p:spPr>
              <a:xfrm>
                <a:off x="3072500" y="4130150"/>
                <a:ext cx="74925" cy="49875"/>
              </a:xfrm>
              <a:custGeom>
                <a:avLst/>
                <a:gdLst/>
                <a:ahLst/>
                <a:cxnLst/>
                <a:rect l="l" t="t" r="r" b="b"/>
                <a:pathLst>
                  <a:path w="2997" h="1995" extrusionOk="0">
                    <a:moveTo>
                      <a:pt x="1360" y="0"/>
                    </a:moveTo>
                    <a:cubicBezTo>
                      <a:pt x="1095" y="0"/>
                      <a:pt x="833" y="137"/>
                      <a:pt x="615" y="485"/>
                    </a:cubicBezTo>
                    <a:cubicBezTo>
                      <a:pt x="1" y="1486"/>
                      <a:pt x="1083" y="1994"/>
                      <a:pt x="1915" y="1994"/>
                    </a:cubicBezTo>
                    <a:cubicBezTo>
                      <a:pt x="2272" y="1994"/>
                      <a:pt x="2583" y="1901"/>
                      <a:pt x="2695" y="1713"/>
                    </a:cubicBezTo>
                    <a:cubicBezTo>
                      <a:pt x="2997" y="1261"/>
                      <a:pt x="2164" y="0"/>
                      <a:pt x="13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15"/>
              <p:cNvSpPr/>
              <p:nvPr/>
            </p:nvSpPr>
            <p:spPr>
              <a:xfrm>
                <a:off x="3105050" y="4172950"/>
                <a:ext cx="82025" cy="60925"/>
              </a:xfrm>
              <a:custGeom>
                <a:avLst/>
                <a:gdLst/>
                <a:ahLst/>
                <a:cxnLst/>
                <a:rect l="l" t="t" r="r" b="b"/>
                <a:pathLst>
                  <a:path w="3281" h="2437" extrusionOk="0">
                    <a:moveTo>
                      <a:pt x="1416" y="1"/>
                    </a:moveTo>
                    <a:cubicBezTo>
                      <a:pt x="1409" y="1"/>
                      <a:pt x="1401" y="1"/>
                      <a:pt x="1393" y="1"/>
                    </a:cubicBezTo>
                    <a:cubicBezTo>
                      <a:pt x="709" y="50"/>
                      <a:pt x="0" y="2437"/>
                      <a:pt x="1502" y="2437"/>
                    </a:cubicBezTo>
                    <a:cubicBezTo>
                      <a:pt x="1540" y="2437"/>
                      <a:pt x="1579" y="2435"/>
                      <a:pt x="1619" y="2432"/>
                    </a:cubicBezTo>
                    <a:cubicBezTo>
                      <a:pt x="3280" y="2308"/>
                      <a:pt x="2145" y="1"/>
                      <a:pt x="14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15"/>
              <p:cNvSpPr/>
              <p:nvPr/>
            </p:nvSpPr>
            <p:spPr>
              <a:xfrm>
                <a:off x="3128650" y="4182100"/>
                <a:ext cx="549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199" h="1680" extrusionOk="0">
                    <a:moveTo>
                      <a:pt x="698" y="1"/>
                    </a:moveTo>
                    <a:cubicBezTo>
                      <a:pt x="672" y="1"/>
                      <a:pt x="648" y="4"/>
                      <a:pt x="625" y="11"/>
                    </a:cubicBezTo>
                    <a:cubicBezTo>
                      <a:pt x="164" y="126"/>
                      <a:pt x="0" y="1679"/>
                      <a:pt x="850" y="1679"/>
                    </a:cubicBezTo>
                    <a:cubicBezTo>
                      <a:pt x="926" y="1679"/>
                      <a:pt x="1009" y="1667"/>
                      <a:pt x="1101" y="1640"/>
                    </a:cubicBezTo>
                    <a:cubicBezTo>
                      <a:pt x="2198" y="1354"/>
                      <a:pt x="1207" y="1"/>
                      <a:pt x="6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15"/>
              <p:cNvSpPr/>
              <p:nvPr/>
            </p:nvSpPr>
            <p:spPr>
              <a:xfrm>
                <a:off x="3137225" y="4146350"/>
                <a:ext cx="54000" cy="38650"/>
              </a:xfrm>
              <a:custGeom>
                <a:avLst/>
                <a:gdLst/>
                <a:ahLst/>
                <a:cxnLst/>
                <a:rect l="l" t="t" r="r" b="b"/>
                <a:pathLst>
                  <a:path w="2160" h="1546" extrusionOk="0">
                    <a:moveTo>
                      <a:pt x="1045" y="0"/>
                    </a:moveTo>
                    <a:cubicBezTo>
                      <a:pt x="444" y="0"/>
                      <a:pt x="0" y="1140"/>
                      <a:pt x="282" y="1441"/>
                    </a:cubicBezTo>
                    <a:cubicBezTo>
                      <a:pt x="348" y="1512"/>
                      <a:pt x="462" y="1545"/>
                      <a:pt x="598" y="1545"/>
                    </a:cubicBezTo>
                    <a:cubicBezTo>
                      <a:pt x="1180" y="1545"/>
                      <a:pt x="2160" y="949"/>
                      <a:pt x="1510" y="238"/>
                    </a:cubicBezTo>
                    <a:cubicBezTo>
                      <a:pt x="1351" y="70"/>
                      <a:pt x="1193" y="0"/>
                      <a:pt x="10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15"/>
              <p:cNvSpPr/>
              <p:nvPr/>
            </p:nvSpPr>
            <p:spPr>
              <a:xfrm>
                <a:off x="3099150" y="4160725"/>
                <a:ext cx="4677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1324" extrusionOk="0">
                    <a:moveTo>
                      <a:pt x="704" y="1"/>
                    </a:moveTo>
                    <a:cubicBezTo>
                      <a:pt x="436" y="1"/>
                      <a:pt x="203" y="146"/>
                      <a:pt x="126" y="540"/>
                    </a:cubicBezTo>
                    <a:cubicBezTo>
                      <a:pt x="0" y="1117"/>
                      <a:pt x="395" y="1324"/>
                      <a:pt x="834" y="1324"/>
                    </a:cubicBezTo>
                    <a:cubicBezTo>
                      <a:pt x="1272" y="1324"/>
                      <a:pt x="1755" y="1117"/>
                      <a:pt x="1805" y="866"/>
                    </a:cubicBezTo>
                    <a:cubicBezTo>
                      <a:pt x="1871" y="537"/>
                      <a:pt x="1221" y="1"/>
                      <a:pt x="7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15"/>
              <p:cNvSpPr/>
              <p:nvPr/>
            </p:nvSpPr>
            <p:spPr>
              <a:xfrm>
                <a:off x="2608825" y="4432200"/>
                <a:ext cx="39875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1075" extrusionOk="0">
                    <a:moveTo>
                      <a:pt x="734" y="1"/>
                    </a:moveTo>
                    <a:cubicBezTo>
                      <a:pt x="595" y="1"/>
                      <a:pt x="457" y="73"/>
                      <a:pt x="340" y="258"/>
                    </a:cubicBezTo>
                    <a:cubicBezTo>
                      <a:pt x="1" y="793"/>
                      <a:pt x="602" y="1075"/>
                      <a:pt x="1049" y="1075"/>
                    </a:cubicBezTo>
                    <a:cubicBezTo>
                      <a:pt x="1230" y="1075"/>
                      <a:pt x="1385" y="1028"/>
                      <a:pt x="1443" y="935"/>
                    </a:cubicBezTo>
                    <a:cubicBezTo>
                      <a:pt x="1594" y="689"/>
                      <a:pt x="1160" y="1"/>
                      <a:pt x="7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15"/>
              <p:cNvSpPr/>
              <p:nvPr/>
            </p:nvSpPr>
            <p:spPr>
              <a:xfrm>
                <a:off x="2641600" y="4432375"/>
                <a:ext cx="38900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1078" extrusionOk="0">
                    <a:moveTo>
                      <a:pt x="871" y="1"/>
                    </a:moveTo>
                    <a:cubicBezTo>
                      <a:pt x="455" y="1"/>
                      <a:pt x="1" y="666"/>
                      <a:pt x="132" y="928"/>
                    </a:cubicBezTo>
                    <a:cubicBezTo>
                      <a:pt x="193" y="1027"/>
                      <a:pt x="361" y="1077"/>
                      <a:pt x="554" y="1077"/>
                    </a:cubicBezTo>
                    <a:cubicBezTo>
                      <a:pt x="992" y="1077"/>
                      <a:pt x="1556" y="816"/>
                      <a:pt x="1260" y="276"/>
                    </a:cubicBezTo>
                    <a:cubicBezTo>
                      <a:pt x="1151" y="78"/>
                      <a:pt x="1013" y="1"/>
                      <a:pt x="8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15"/>
              <p:cNvSpPr/>
              <p:nvPr/>
            </p:nvSpPr>
            <p:spPr>
              <a:xfrm>
                <a:off x="2621075" y="4422975"/>
                <a:ext cx="44300" cy="32600"/>
              </a:xfrm>
              <a:custGeom>
                <a:avLst/>
                <a:gdLst/>
                <a:ahLst/>
                <a:cxnLst/>
                <a:rect l="l" t="t" r="r" b="b"/>
                <a:pathLst>
                  <a:path w="1772" h="1304" extrusionOk="0">
                    <a:moveTo>
                      <a:pt x="903" y="0"/>
                    </a:moveTo>
                    <a:cubicBezTo>
                      <a:pt x="895" y="0"/>
                      <a:pt x="886" y="0"/>
                      <a:pt x="878" y="0"/>
                    </a:cubicBezTo>
                    <a:cubicBezTo>
                      <a:pt x="0" y="25"/>
                      <a:pt x="577" y="1304"/>
                      <a:pt x="953" y="1304"/>
                    </a:cubicBezTo>
                    <a:cubicBezTo>
                      <a:pt x="1350" y="1279"/>
                      <a:pt x="1772" y="0"/>
                      <a:pt x="90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15"/>
              <p:cNvSpPr/>
              <p:nvPr/>
            </p:nvSpPr>
            <p:spPr>
              <a:xfrm>
                <a:off x="2621925" y="4455550"/>
                <a:ext cx="44675" cy="32625"/>
              </a:xfrm>
              <a:custGeom>
                <a:avLst/>
                <a:gdLst/>
                <a:ahLst/>
                <a:cxnLst/>
                <a:rect l="l" t="t" r="r" b="b"/>
                <a:pathLst>
                  <a:path w="1787" h="1305" extrusionOk="0">
                    <a:moveTo>
                      <a:pt x="908" y="0"/>
                    </a:moveTo>
                    <a:cubicBezTo>
                      <a:pt x="532" y="0"/>
                      <a:pt x="0" y="1254"/>
                      <a:pt x="894" y="1304"/>
                    </a:cubicBezTo>
                    <a:cubicBezTo>
                      <a:pt x="902" y="1304"/>
                      <a:pt x="911" y="1304"/>
                      <a:pt x="919" y="1304"/>
                    </a:cubicBezTo>
                    <a:cubicBezTo>
                      <a:pt x="1787" y="1304"/>
                      <a:pt x="1316" y="25"/>
                      <a:pt x="919" y="1"/>
                    </a:cubicBezTo>
                    <a:cubicBezTo>
                      <a:pt x="915" y="0"/>
                      <a:pt x="911" y="0"/>
                      <a:pt x="9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15"/>
              <p:cNvSpPr/>
              <p:nvPr/>
            </p:nvSpPr>
            <p:spPr>
              <a:xfrm>
                <a:off x="2609300" y="4451525"/>
                <a:ext cx="39350" cy="27150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1086" extrusionOk="0">
                    <a:moveTo>
                      <a:pt x="1010" y="1"/>
                    </a:moveTo>
                    <a:cubicBezTo>
                      <a:pt x="573" y="1"/>
                      <a:pt x="0" y="274"/>
                      <a:pt x="296" y="813"/>
                    </a:cubicBezTo>
                    <a:cubicBezTo>
                      <a:pt x="409" y="1009"/>
                      <a:pt x="550" y="1085"/>
                      <a:pt x="693" y="1085"/>
                    </a:cubicBezTo>
                    <a:cubicBezTo>
                      <a:pt x="1120" y="1085"/>
                      <a:pt x="1574" y="406"/>
                      <a:pt x="1424" y="162"/>
                    </a:cubicBezTo>
                    <a:cubicBezTo>
                      <a:pt x="1370" y="54"/>
                      <a:pt x="1203" y="1"/>
                      <a:pt x="101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15"/>
              <p:cNvSpPr/>
              <p:nvPr/>
            </p:nvSpPr>
            <p:spPr>
              <a:xfrm>
                <a:off x="2641700" y="4450575"/>
                <a:ext cx="39025" cy="25850"/>
              </a:xfrm>
              <a:custGeom>
                <a:avLst/>
                <a:gdLst/>
                <a:ahLst/>
                <a:cxnLst/>
                <a:rect l="l" t="t" r="r" b="b"/>
                <a:pathLst>
                  <a:path w="1561" h="1034" extrusionOk="0">
                    <a:moveTo>
                      <a:pt x="663" y="0"/>
                    </a:moveTo>
                    <a:cubicBezTo>
                      <a:pt x="419" y="0"/>
                      <a:pt x="192" y="72"/>
                      <a:pt x="128" y="200"/>
                    </a:cubicBezTo>
                    <a:cubicBezTo>
                      <a:pt x="1" y="453"/>
                      <a:pt x="476" y="1034"/>
                      <a:pt x="891" y="1034"/>
                    </a:cubicBezTo>
                    <a:cubicBezTo>
                      <a:pt x="1051" y="1034"/>
                      <a:pt x="1201" y="948"/>
                      <a:pt x="1306" y="726"/>
                    </a:cubicBezTo>
                    <a:cubicBezTo>
                      <a:pt x="1560" y="217"/>
                      <a:pt x="1087" y="0"/>
                      <a:pt x="6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15"/>
              <p:cNvSpPr/>
              <p:nvPr/>
            </p:nvSpPr>
            <p:spPr>
              <a:xfrm>
                <a:off x="2649050" y="4450225"/>
                <a:ext cx="25350" cy="17775"/>
              </a:xfrm>
              <a:custGeom>
                <a:avLst/>
                <a:gdLst/>
                <a:ahLst/>
                <a:cxnLst/>
                <a:rect l="l" t="t" r="r" b="b"/>
                <a:pathLst>
                  <a:path w="1014" h="711" extrusionOk="0">
                    <a:moveTo>
                      <a:pt x="550" y="0"/>
                    </a:moveTo>
                    <a:cubicBezTo>
                      <a:pt x="320" y="0"/>
                      <a:pt x="71" y="105"/>
                      <a:pt x="34" y="239"/>
                    </a:cubicBezTo>
                    <a:cubicBezTo>
                      <a:pt x="1" y="407"/>
                      <a:pt x="350" y="710"/>
                      <a:pt x="630" y="710"/>
                    </a:cubicBezTo>
                    <a:cubicBezTo>
                      <a:pt x="767" y="710"/>
                      <a:pt x="887" y="637"/>
                      <a:pt x="937" y="439"/>
                    </a:cubicBezTo>
                    <a:cubicBezTo>
                      <a:pt x="1014" y="117"/>
                      <a:pt x="793" y="0"/>
                      <a:pt x="5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15"/>
              <p:cNvSpPr/>
              <p:nvPr/>
            </p:nvSpPr>
            <p:spPr>
              <a:xfrm>
                <a:off x="2629675" y="4433850"/>
                <a:ext cx="29800" cy="22400"/>
              </a:xfrm>
              <a:custGeom>
                <a:avLst/>
                <a:gdLst/>
                <a:ahLst/>
                <a:cxnLst/>
                <a:rect l="l" t="t" r="r" b="b"/>
                <a:pathLst>
                  <a:path w="1192" h="896" extrusionOk="0">
                    <a:moveTo>
                      <a:pt x="709" y="0"/>
                    </a:moveTo>
                    <a:cubicBezTo>
                      <a:pt x="671" y="0"/>
                      <a:pt x="629" y="6"/>
                      <a:pt x="584" y="17"/>
                    </a:cubicBezTo>
                    <a:cubicBezTo>
                      <a:pt x="0" y="138"/>
                      <a:pt x="525" y="896"/>
                      <a:pt x="786" y="896"/>
                    </a:cubicBezTo>
                    <a:cubicBezTo>
                      <a:pt x="794" y="896"/>
                      <a:pt x="802" y="895"/>
                      <a:pt x="809" y="894"/>
                    </a:cubicBezTo>
                    <a:cubicBezTo>
                      <a:pt x="1065" y="824"/>
                      <a:pt x="1191" y="0"/>
                      <a:pt x="7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15"/>
              <p:cNvSpPr/>
              <p:nvPr/>
            </p:nvSpPr>
            <p:spPr>
              <a:xfrm>
                <a:off x="2625375" y="4455200"/>
                <a:ext cx="292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1168" h="842" extrusionOk="0">
                    <a:moveTo>
                      <a:pt x="852" y="1"/>
                    </a:moveTo>
                    <a:cubicBezTo>
                      <a:pt x="552" y="1"/>
                      <a:pt x="1" y="380"/>
                      <a:pt x="405" y="741"/>
                    </a:cubicBezTo>
                    <a:cubicBezTo>
                      <a:pt x="488" y="812"/>
                      <a:pt x="567" y="841"/>
                      <a:pt x="639" y="841"/>
                    </a:cubicBezTo>
                    <a:cubicBezTo>
                      <a:pt x="978" y="841"/>
                      <a:pt x="1167" y="184"/>
                      <a:pt x="981" y="40"/>
                    </a:cubicBezTo>
                    <a:cubicBezTo>
                      <a:pt x="951" y="13"/>
                      <a:pt x="905" y="1"/>
                      <a:pt x="8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15"/>
              <p:cNvSpPr/>
              <p:nvPr/>
            </p:nvSpPr>
            <p:spPr>
              <a:xfrm>
                <a:off x="3132350" y="4167950"/>
                <a:ext cx="21325" cy="21325"/>
              </a:xfrm>
              <a:custGeom>
                <a:avLst/>
                <a:gdLst/>
                <a:ahLst/>
                <a:cxnLst/>
                <a:rect l="l" t="t" r="r" b="b"/>
                <a:pathLst>
                  <a:path w="853" h="853" extrusionOk="0">
                    <a:moveTo>
                      <a:pt x="427" y="1"/>
                    </a:moveTo>
                    <a:cubicBezTo>
                      <a:pt x="201" y="1"/>
                      <a:pt x="1" y="201"/>
                      <a:pt x="1" y="427"/>
                    </a:cubicBezTo>
                    <a:cubicBezTo>
                      <a:pt x="1" y="652"/>
                      <a:pt x="201" y="853"/>
                      <a:pt x="427" y="853"/>
                    </a:cubicBezTo>
                    <a:cubicBezTo>
                      <a:pt x="652" y="853"/>
                      <a:pt x="853" y="652"/>
                      <a:pt x="853" y="427"/>
                    </a:cubicBezTo>
                    <a:cubicBezTo>
                      <a:pt x="853" y="201"/>
                      <a:pt x="652" y="1"/>
                      <a:pt x="4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15"/>
              <p:cNvSpPr/>
              <p:nvPr/>
            </p:nvSpPr>
            <p:spPr>
              <a:xfrm>
                <a:off x="2634850" y="4451800"/>
                <a:ext cx="16325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653" h="652" extrusionOk="0">
                    <a:moveTo>
                      <a:pt x="327" y="0"/>
                    </a:moveTo>
                    <a:cubicBezTo>
                      <a:pt x="151" y="0"/>
                      <a:pt x="1" y="126"/>
                      <a:pt x="1" y="326"/>
                    </a:cubicBezTo>
                    <a:cubicBezTo>
                      <a:pt x="1" y="502"/>
                      <a:pt x="151" y="652"/>
                      <a:pt x="327" y="652"/>
                    </a:cubicBezTo>
                    <a:cubicBezTo>
                      <a:pt x="502" y="652"/>
                      <a:pt x="652" y="502"/>
                      <a:pt x="652" y="326"/>
                    </a:cubicBezTo>
                    <a:cubicBezTo>
                      <a:pt x="652" y="126"/>
                      <a:pt x="502" y="0"/>
                      <a:pt x="3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2" name="Google Shape;462;p15"/>
            <p:cNvGrpSpPr/>
            <p:nvPr/>
          </p:nvGrpSpPr>
          <p:grpSpPr>
            <a:xfrm>
              <a:off x="4030588" y="-396350"/>
              <a:ext cx="1082725" cy="723050"/>
              <a:chOff x="1352275" y="974950"/>
              <a:chExt cx="1082725" cy="723050"/>
            </a:xfrm>
          </p:grpSpPr>
          <p:sp>
            <p:nvSpPr>
              <p:cNvPr id="463" name="Google Shape;463;p15"/>
              <p:cNvSpPr/>
              <p:nvPr/>
            </p:nvSpPr>
            <p:spPr>
              <a:xfrm>
                <a:off x="1753275" y="1417275"/>
                <a:ext cx="280725" cy="280725"/>
              </a:xfrm>
              <a:custGeom>
                <a:avLst/>
                <a:gdLst/>
                <a:ahLst/>
                <a:cxnLst/>
                <a:rect l="l" t="t" r="r" b="b"/>
                <a:pathLst>
                  <a:path w="11229" h="11229" extrusionOk="0">
                    <a:moveTo>
                      <a:pt x="5614" y="0"/>
                    </a:moveTo>
                    <a:cubicBezTo>
                      <a:pt x="2507" y="0"/>
                      <a:pt x="0" y="2531"/>
                      <a:pt x="0" y="5614"/>
                    </a:cubicBezTo>
                    <a:cubicBezTo>
                      <a:pt x="0" y="8722"/>
                      <a:pt x="2507" y="11228"/>
                      <a:pt x="5614" y="11228"/>
                    </a:cubicBezTo>
                    <a:cubicBezTo>
                      <a:pt x="8697" y="11228"/>
                      <a:pt x="11229" y="8722"/>
                      <a:pt x="11229" y="5614"/>
                    </a:cubicBezTo>
                    <a:cubicBezTo>
                      <a:pt x="11229" y="2531"/>
                      <a:pt x="8697" y="0"/>
                      <a:pt x="56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15"/>
              <p:cNvSpPr/>
              <p:nvPr/>
            </p:nvSpPr>
            <p:spPr>
              <a:xfrm>
                <a:off x="1352275" y="974950"/>
                <a:ext cx="1082725" cy="620350"/>
              </a:xfrm>
              <a:custGeom>
                <a:avLst/>
                <a:gdLst/>
                <a:ahLst/>
                <a:cxnLst/>
                <a:rect l="l" t="t" r="r" b="b"/>
                <a:pathLst>
                  <a:path w="43309" h="24814" extrusionOk="0">
                    <a:moveTo>
                      <a:pt x="17895" y="1"/>
                    </a:moveTo>
                    <a:lnTo>
                      <a:pt x="17895" y="6617"/>
                    </a:lnTo>
                    <a:cubicBezTo>
                      <a:pt x="7720" y="8146"/>
                      <a:pt x="0" y="15690"/>
                      <a:pt x="0" y="24813"/>
                    </a:cubicBezTo>
                    <a:lnTo>
                      <a:pt x="43309" y="24813"/>
                    </a:lnTo>
                    <a:cubicBezTo>
                      <a:pt x="43309" y="15690"/>
                      <a:pt x="35564" y="8146"/>
                      <a:pt x="25389" y="6617"/>
                    </a:cubicBezTo>
                    <a:lnTo>
                      <a:pt x="2538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65" name="Google Shape;465;p15"/>
          <p:cNvSpPr txBox="1">
            <a:spLocks noGrp="1"/>
          </p:cNvSpPr>
          <p:nvPr>
            <p:ph type="title"/>
          </p:nvPr>
        </p:nvSpPr>
        <p:spPr>
          <a:xfrm>
            <a:off x="720000" y="414575"/>
            <a:ext cx="4404900" cy="102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66" name="Google Shape;466;p15"/>
          <p:cNvSpPr txBox="1">
            <a:spLocks noGrp="1"/>
          </p:cNvSpPr>
          <p:nvPr>
            <p:ph type="subTitle" idx="1"/>
          </p:nvPr>
        </p:nvSpPr>
        <p:spPr>
          <a:xfrm>
            <a:off x="720000" y="1611600"/>
            <a:ext cx="4404900" cy="268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CUSTOM_3"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8" name="Google Shape;468;p16"/>
          <p:cNvGrpSpPr/>
          <p:nvPr/>
        </p:nvGrpSpPr>
        <p:grpSpPr>
          <a:xfrm>
            <a:off x="0" y="-396350"/>
            <a:ext cx="9144000" cy="5555950"/>
            <a:chOff x="0" y="-396350"/>
            <a:chExt cx="9144000" cy="5555950"/>
          </a:xfrm>
        </p:grpSpPr>
        <p:sp>
          <p:nvSpPr>
            <p:cNvPr id="469" name="Google Shape;469;p16"/>
            <p:cNvSpPr/>
            <p:nvPr/>
          </p:nvSpPr>
          <p:spPr>
            <a:xfrm>
              <a:off x="0" y="-75"/>
              <a:ext cx="9143929" cy="5143490"/>
            </a:xfrm>
            <a:custGeom>
              <a:avLst/>
              <a:gdLst/>
              <a:ahLst/>
              <a:cxnLst/>
              <a:rect l="l" t="t" r="r" b="b"/>
              <a:pathLst>
                <a:path w="49014" h="32839" extrusionOk="0">
                  <a:moveTo>
                    <a:pt x="1" y="1"/>
                  </a:moveTo>
                  <a:lnTo>
                    <a:pt x="1" y="32839"/>
                  </a:lnTo>
                  <a:lnTo>
                    <a:pt x="49013" y="32839"/>
                  </a:lnTo>
                  <a:lnTo>
                    <a:pt x="49013" y="1"/>
                  </a:lnTo>
                  <a:close/>
                </a:path>
              </a:pathLst>
            </a:custGeom>
            <a:solidFill>
              <a:srgbClr val="AFB9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16"/>
            <p:cNvSpPr/>
            <p:nvPr/>
          </p:nvSpPr>
          <p:spPr>
            <a:xfrm>
              <a:off x="0" y="4401800"/>
              <a:ext cx="9144000" cy="757800"/>
            </a:xfrm>
            <a:prstGeom prst="rect">
              <a:avLst/>
            </a:prstGeom>
            <a:solidFill>
              <a:srgbClr val="EBEC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1" name="Google Shape;471;p16"/>
            <p:cNvGrpSpPr/>
            <p:nvPr/>
          </p:nvGrpSpPr>
          <p:grpSpPr>
            <a:xfrm>
              <a:off x="8174062" y="3811555"/>
              <a:ext cx="969932" cy="1331946"/>
              <a:chOff x="2608825" y="4070850"/>
              <a:chExt cx="720925" cy="990000"/>
            </a:xfrm>
          </p:grpSpPr>
          <p:sp>
            <p:nvSpPr>
              <p:cNvPr id="472" name="Google Shape;472;p16"/>
              <p:cNvSpPr/>
              <p:nvPr/>
            </p:nvSpPr>
            <p:spPr>
              <a:xfrm>
                <a:off x="2656150" y="4889775"/>
                <a:ext cx="5733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22934" h="6843" extrusionOk="0">
                    <a:moveTo>
                      <a:pt x="11455" y="6842"/>
                    </a:moveTo>
                    <a:cubicBezTo>
                      <a:pt x="17770" y="6842"/>
                      <a:pt x="22933" y="5313"/>
                      <a:pt x="22933" y="3434"/>
                    </a:cubicBezTo>
                    <a:cubicBezTo>
                      <a:pt x="22933" y="1554"/>
                      <a:pt x="17770" y="0"/>
                      <a:pt x="11455" y="0"/>
                    </a:cubicBezTo>
                    <a:cubicBezTo>
                      <a:pt x="5164" y="0"/>
                      <a:pt x="1" y="1554"/>
                      <a:pt x="1" y="3434"/>
                    </a:cubicBezTo>
                    <a:cubicBezTo>
                      <a:pt x="1" y="5313"/>
                      <a:pt x="5164" y="6842"/>
                      <a:pt x="11455" y="6842"/>
                    </a:cubicBezTo>
                    <a:close/>
                  </a:path>
                </a:pathLst>
              </a:custGeom>
              <a:solidFill>
                <a:srgbClr val="C9CAD2">
                  <a:alpha val="4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16"/>
              <p:cNvSpPr/>
              <p:nvPr/>
            </p:nvSpPr>
            <p:spPr>
              <a:xfrm>
                <a:off x="2789625" y="4072100"/>
                <a:ext cx="436100" cy="614675"/>
              </a:xfrm>
              <a:custGeom>
                <a:avLst/>
                <a:gdLst/>
                <a:ahLst/>
                <a:cxnLst/>
                <a:rect l="l" t="t" r="r" b="b"/>
                <a:pathLst>
                  <a:path w="17444" h="24587" extrusionOk="0">
                    <a:moveTo>
                      <a:pt x="4737" y="23058"/>
                    </a:moveTo>
                    <a:cubicBezTo>
                      <a:pt x="0" y="15664"/>
                      <a:pt x="2882" y="4963"/>
                      <a:pt x="10476" y="702"/>
                    </a:cubicBezTo>
                    <a:cubicBezTo>
                      <a:pt x="11429" y="176"/>
                      <a:pt x="12081" y="0"/>
                      <a:pt x="12883" y="1379"/>
                    </a:cubicBezTo>
                    <a:cubicBezTo>
                      <a:pt x="17444" y="9299"/>
                      <a:pt x="15314" y="18547"/>
                      <a:pt x="7770" y="23660"/>
                    </a:cubicBezTo>
                    <a:cubicBezTo>
                      <a:pt x="6366" y="24587"/>
                      <a:pt x="5514" y="24261"/>
                      <a:pt x="4737" y="2305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16"/>
              <p:cNvSpPr/>
              <p:nvPr/>
            </p:nvSpPr>
            <p:spPr>
              <a:xfrm>
                <a:off x="2840375" y="4072100"/>
                <a:ext cx="335850" cy="614050"/>
              </a:xfrm>
              <a:custGeom>
                <a:avLst/>
                <a:gdLst/>
                <a:ahLst/>
                <a:cxnLst/>
                <a:rect l="l" t="t" r="r" b="b"/>
                <a:pathLst>
                  <a:path w="13434" h="24562" extrusionOk="0">
                    <a:moveTo>
                      <a:pt x="3083" y="23158"/>
                    </a:moveTo>
                    <a:cubicBezTo>
                      <a:pt x="0" y="16166"/>
                      <a:pt x="2832" y="5439"/>
                      <a:pt x="8772" y="777"/>
                    </a:cubicBezTo>
                    <a:cubicBezTo>
                      <a:pt x="9499" y="201"/>
                      <a:pt x="10000" y="0"/>
                      <a:pt x="10527" y="1303"/>
                    </a:cubicBezTo>
                    <a:cubicBezTo>
                      <a:pt x="13434" y="8797"/>
                      <a:pt x="11254" y="18045"/>
                      <a:pt x="5314" y="23559"/>
                    </a:cubicBezTo>
                    <a:cubicBezTo>
                      <a:pt x="4211" y="24562"/>
                      <a:pt x="3584" y="24286"/>
                      <a:pt x="3083" y="23158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16"/>
              <p:cNvSpPr/>
              <p:nvPr/>
            </p:nvSpPr>
            <p:spPr>
              <a:xfrm>
                <a:off x="2866050" y="4071475"/>
                <a:ext cx="285750" cy="614675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24587" extrusionOk="0">
                    <a:moveTo>
                      <a:pt x="2257" y="23233"/>
                    </a:moveTo>
                    <a:cubicBezTo>
                      <a:pt x="1" y="16416"/>
                      <a:pt x="2783" y="5714"/>
                      <a:pt x="7896" y="827"/>
                    </a:cubicBezTo>
                    <a:cubicBezTo>
                      <a:pt x="8522" y="226"/>
                      <a:pt x="8948" y="0"/>
                      <a:pt x="9324" y="1278"/>
                    </a:cubicBezTo>
                    <a:cubicBezTo>
                      <a:pt x="11430" y="8597"/>
                      <a:pt x="9249" y="17820"/>
                      <a:pt x="4086" y="23534"/>
                    </a:cubicBezTo>
                    <a:cubicBezTo>
                      <a:pt x="3109" y="24587"/>
                      <a:pt x="2633" y="24336"/>
                      <a:pt x="2257" y="2323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16"/>
              <p:cNvSpPr/>
              <p:nvPr/>
            </p:nvSpPr>
            <p:spPr>
              <a:xfrm>
                <a:off x="2923700" y="4071475"/>
                <a:ext cx="171700" cy="613425"/>
              </a:xfrm>
              <a:custGeom>
                <a:avLst/>
                <a:gdLst/>
                <a:ahLst/>
                <a:cxnLst/>
                <a:rect l="l" t="t" r="r" b="b"/>
                <a:pathLst>
                  <a:path w="6868" h="24537" extrusionOk="0">
                    <a:moveTo>
                      <a:pt x="377" y="23334"/>
                    </a:moveTo>
                    <a:cubicBezTo>
                      <a:pt x="1" y="16993"/>
                      <a:pt x="2707" y="6266"/>
                      <a:pt x="5941" y="927"/>
                    </a:cubicBezTo>
                    <a:cubicBezTo>
                      <a:pt x="6342" y="251"/>
                      <a:pt x="6592" y="0"/>
                      <a:pt x="6642" y="1178"/>
                    </a:cubicBezTo>
                    <a:cubicBezTo>
                      <a:pt x="6868" y="8045"/>
                      <a:pt x="4662" y="17268"/>
                      <a:pt x="1304" y="23409"/>
                    </a:cubicBezTo>
                    <a:cubicBezTo>
                      <a:pt x="677" y="24537"/>
                      <a:pt x="452" y="24361"/>
                      <a:pt x="377" y="23334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16"/>
              <p:cNvSpPr/>
              <p:nvPr/>
            </p:nvSpPr>
            <p:spPr>
              <a:xfrm>
                <a:off x="2936225" y="4070850"/>
                <a:ext cx="151675" cy="614050"/>
              </a:xfrm>
              <a:custGeom>
                <a:avLst/>
                <a:gdLst/>
                <a:ahLst/>
                <a:cxnLst/>
                <a:rect l="l" t="t" r="r" b="b"/>
                <a:pathLst>
                  <a:path w="6067" h="24562" extrusionOk="0">
                    <a:moveTo>
                      <a:pt x="76" y="23409"/>
                    </a:moveTo>
                    <a:cubicBezTo>
                      <a:pt x="477" y="17268"/>
                      <a:pt x="3134" y="6516"/>
                      <a:pt x="5590" y="978"/>
                    </a:cubicBezTo>
                    <a:cubicBezTo>
                      <a:pt x="5891" y="301"/>
                      <a:pt x="6066" y="0"/>
                      <a:pt x="5966" y="1178"/>
                    </a:cubicBezTo>
                    <a:cubicBezTo>
                      <a:pt x="5415" y="7845"/>
                      <a:pt x="3184" y="17068"/>
                      <a:pt x="602" y="23384"/>
                    </a:cubicBezTo>
                    <a:cubicBezTo>
                      <a:pt x="126" y="24562"/>
                      <a:pt x="1" y="24386"/>
                      <a:pt x="76" y="234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16"/>
              <p:cNvSpPr/>
              <p:nvPr/>
            </p:nvSpPr>
            <p:spPr>
              <a:xfrm>
                <a:off x="2733850" y="4600300"/>
                <a:ext cx="409175" cy="110925"/>
              </a:xfrm>
              <a:custGeom>
                <a:avLst/>
                <a:gdLst/>
                <a:ahLst/>
                <a:cxnLst/>
                <a:rect l="l" t="t" r="r" b="b"/>
                <a:pathLst>
                  <a:path w="16367" h="4437" extrusionOk="0">
                    <a:moveTo>
                      <a:pt x="16367" y="2231"/>
                    </a:moveTo>
                    <a:cubicBezTo>
                      <a:pt x="10778" y="0"/>
                      <a:pt x="2733" y="1003"/>
                      <a:pt x="1" y="2231"/>
                    </a:cubicBezTo>
                    <a:cubicBezTo>
                      <a:pt x="2733" y="3434"/>
                      <a:pt x="10778" y="4436"/>
                      <a:pt x="16367" y="2231"/>
                    </a:cubicBezTo>
                    <a:close/>
                  </a:path>
                </a:pathLst>
              </a:custGeom>
              <a:solidFill>
                <a:srgbClr val="467C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16"/>
              <p:cNvSpPr/>
              <p:nvPr/>
            </p:nvSpPr>
            <p:spPr>
              <a:xfrm>
                <a:off x="2632350" y="4072725"/>
                <a:ext cx="458050" cy="661050"/>
              </a:xfrm>
              <a:custGeom>
                <a:avLst/>
                <a:gdLst/>
                <a:ahLst/>
                <a:cxnLst/>
                <a:rect l="l" t="t" r="r" b="b"/>
                <a:pathLst>
                  <a:path w="18322" h="26442" extrusionOk="0">
                    <a:moveTo>
                      <a:pt x="10301" y="25640"/>
                    </a:moveTo>
                    <a:cubicBezTo>
                      <a:pt x="2231" y="20752"/>
                      <a:pt x="0" y="9123"/>
                      <a:pt x="5289" y="1429"/>
                    </a:cubicBezTo>
                    <a:cubicBezTo>
                      <a:pt x="5940" y="476"/>
                      <a:pt x="6492" y="0"/>
                      <a:pt x="7920" y="953"/>
                    </a:cubicBezTo>
                    <a:cubicBezTo>
                      <a:pt x="16016" y="6416"/>
                      <a:pt x="18321" y="16316"/>
                      <a:pt x="13484" y="24787"/>
                    </a:cubicBezTo>
                    <a:cubicBezTo>
                      <a:pt x="12582" y="26366"/>
                      <a:pt x="11605" y="26442"/>
                      <a:pt x="10301" y="2564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16"/>
              <p:cNvSpPr/>
              <p:nvPr/>
            </p:nvSpPr>
            <p:spPr>
              <a:xfrm>
                <a:off x="2684975" y="4072725"/>
                <a:ext cx="351525" cy="660425"/>
              </a:xfrm>
              <a:custGeom>
                <a:avLst/>
                <a:gdLst/>
                <a:ahLst/>
                <a:cxnLst/>
                <a:rect l="l" t="t" r="r" b="b"/>
                <a:pathLst>
                  <a:path w="14061" h="26417" extrusionOk="0">
                    <a:moveTo>
                      <a:pt x="8597" y="25564"/>
                    </a:moveTo>
                    <a:cubicBezTo>
                      <a:pt x="2332" y="20276"/>
                      <a:pt x="1" y="8647"/>
                      <a:pt x="3510" y="1354"/>
                    </a:cubicBezTo>
                    <a:cubicBezTo>
                      <a:pt x="3961" y="451"/>
                      <a:pt x="4337" y="0"/>
                      <a:pt x="5439" y="1028"/>
                    </a:cubicBezTo>
                    <a:cubicBezTo>
                      <a:pt x="11780" y="6893"/>
                      <a:pt x="14061" y="16792"/>
                      <a:pt x="10928" y="24888"/>
                    </a:cubicBezTo>
                    <a:cubicBezTo>
                      <a:pt x="10352" y="26391"/>
                      <a:pt x="9625" y="26416"/>
                      <a:pt x="8597" y="2556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16"/>
              <p:cNvSpPr/>
              <p:nvPr/>
            </p:nvSpPr>
            <p:spPr>
              <a:xfrm>
                <a:off x="2711300" y="4073350"/>
                <a:ext cx="298275" cy="659800"/>
              </a:xfrm>
              <a:custGeom>
                <a:avLst/>
                <a:gdLst/>
                <a:ahLst/>
                <a:cxnLst/>
                <a:rect l="l" t="t" r="r" b="b"/>
                <a:pathLst>
                  <a:path w="11931" h="26392" extrusionOk="0">
                    <a:moveTo>
                      <a:pt x="7745" y="25489"/>
                    </a:moveTo>
                    <a:cubicBezTo>
                      <a:pt x="2381" y="20026"/>
                      <a:pt x="0" y="8396"/>
                      <a:pt x="2632" y="1279"/>
                    </a:cubicBezTo>
                    <a:cubicBezTo>
                      <a:pt x="2958" y="401"/>
                      <a:pt x="3259" y="0"/>
                      <a:pt x="4211" y="1053"/>
                    </a:cubicBezTo>
                    <a:cubicBezTo>
                      <a:pt x="9675" y="7093"/>
                      <a:pt x="11930" y="16993"/>
                      <a:pt x="9650" y="24913"/>
                    </a:cubicBezTo>
                    <a:cubicBezTo>
                      <a:pt x="9224" y="26391"/>
                      <a:pt x="8622" y="26366"/>
                      <a:pt x="7745" y="2548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16"/>
              <p:cNvSpPr/>
              <p:nvPr/>
            </p:nvSpPr>
            <p:spPr>
              <a:xfrm>
                <a:off x="2771450" y="4073350"/>
                <a:ext cx="176725" cy="660425"/>
              </a:xfrm>
              <a:custGeom>
                <a:avLst/>
                <a:gdLst/>
                <a:ahLst/>
                <a:cxnLst/>
                <a:rect l="l" t="t" r="r" b="b"/>
                <a:pathLst>
                  <a:path w="7069" h="26417" extrusionOk="0">
                    <a:moveTo>
                      <a:pt x="5815" y="25389"/>
                    </a:moveTo>
                    <a:cubicBezTo>
                      <a:pt x="2457" y="19474"/>
                      <a:pt x="0" y="7870"/>
                      <a:pt x="602" y="1203"/>
                    </a:cubicBezTo>
                    <a:cubicBezTo>
                      <a:pt x="677" y="376"/>
                      <a:pt x="802" y="0"/>
                      <a:pt x="1404" y="1128"/>
                    </a:cubicBezTo>
                    <a:cubicBezTo>
                      <a:pt x="4838" y="7619"/>
                      <a:pt x="7068" y="17544"/>
                      <a:pt x="6717" y="25038"/>
                    </a:cubicBezTo>
                    <a:cubicBezTo>
                      <a:pt x="6667" y="26417"/>
                      <a:pt x="6366" y="26341"/>
                      <a:pt x="5815" y="2538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16"/>
              <p:cNvSpPr/>
              <p:nvPr/>
            </p:nvSpPr>
            <p:spPr>
              <a:xfrm>
                <a:off x="2789625" y="4073350"/>
                <a:ext cx="146625" cy="661050"/>
              </a:xfrm>
              <a:custGeom>
                <a:avLst/>
                <a:gdLst/>
                <a:ahLst/>
                <a:cxnLst/>
                <a:rect l="l" t="t" r="r" b="b"/>
                <a:pathLst>
                  <a:path w="5865" h="26442" extrusionOk="0">
                    <a:moveTo>
                      <a:pt x="5288" y="25339"/>
                    </a:moveTo>
                    <a:cubicBezTo>
                      <a:pt x="2782" y="19249"/>
                      <a:pt x="301" y="7645"/>
                      <a:pt x="25" y="1178"/>
                    </a:cubicBezTo>
                    <a:cubicBezTo>
                      <a:pt x="0" y="376"/>
                      <a:pt x="50" y="0"/>
                      <a:pt x="502" y="1178"/>
                    </a:cubicBezTo>
                    <a:cubicBezTo>
                      <a:pt x="3108" y="7845"/>
                      <a:pt x="5314" y="17770"/>
                      <a:pt x="5790" y="25088"/>
                    </a:cubicBezTo>
                    <a:cubicBezTo>
                      <a:pt x="5865" y="26442"/>
                      <a:pt x="5690" y="26341"/>
                      <a:pt x="5288" y="2533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16"/>
              <p:cNvSpPr/>
              <p:nvPr/>
            </p:nvSpPr>
            <p:spPr>
              <a:xfrm>
                <a:off x="2906775" y="4266325"/>
                <a:ext cx="422975" cy="447400"/>
              </a:xfrm>
              <a:custGeom>
                <a:avLst/>
                <a:gdLst/>
                <a:ahLst/>
                <a:cxnLst/>
                <a:rect l="l" t="t" r="r" b="b"/>
                <a:pathLst>
                  <a:path w="16919" h="17896" extrusionOk="0">
                    <a:moveTo>
                      <a:pt x="778" y="15941"/>
                    </a:moveTo>
                    <a:cubicBezTo>
                      <a:pt x="1" y="7921"/>
                      <a:pt x="6818" y="377"/>
                      <a:pt x="14813" y="51"/>
                    </a:cubicBezTo>
                    <a:cubicBezTo>
                      <a:pt x="15816" y="1"/>
                      <a:pt x="16417" y="151"/>
                      <a:pt x="16492" y="1605"/>
                    </a:cubicBezTo>
                    <a:cubicBezTo>
                      <a:pt x="16918" y="9976"/>
                      <a:pt x="11329" y="16667"/>
                      <a:pt x="3009" y="17695"/>
                    </a:cubicBezTo>
                    <a:cubicBezTo>
                      <a:pt x="1480" y="17896"/>
                      <a:pt x="928" y="17244"/>
                      <a:pt x="778" y="1594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16"/>
              <p:cNvSpPr/>
              <p:nvPr/>
            </p:nvSpPr>
            <p:spPr>
              <a:xfrm>
                <a:off x="2931850" y="4268200"/>
                <a:ext cx="384750" cy="443650"/>
              </a:xfrm>
              <a:custGeom>
                <a:avLst/>
                <a:gdLst/>
                <a:ahLst/>
                <a:cxnLst/>
                <a:rect l="l" t="t" r="r" b="b"/>
                <a:pathLst>
                  <a:path w="15390" h="17746" extrusionOk="0">
                    <a:moveTo>
                      <a:pt x="51" y="16116"/>
                    </a:moveTo>
                    <a:cubicBezTo>
                      <a:pt x="452" y="9099"/>
                      <a:pt x="7244" y="1530"/>
                      <a:pt x="14036" y="176"/>
                    </a:cubicBezTo>
                    <a:cubicBezTo>
                      <a:pt x="14888" y="1"/>
                      <a:pt x="15389" y="51"/>
                      <a:pt x="15264" y="1329"/>
                    </a:cubicBezTo>
                    <a:cubicBezTo>
                      <a:pt x="14512" y="8698"/>
                      <a:pt x="8873" y="15339"/>
                      <a:pt x="1705" y="17369"/>
                    </a:cubicBezTo>
                    <a:cubicBezTo>
                      <a:pt x="376" y="17745"/>
                      <a:pt x="1" y="17244"/>
                      <a:pt x="51" y="1611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16"/>
              <p:cNvSpPr/>
              <p:nvPr/>
            </p:nvSpPr>
            <p:spPr>
              <a:xfrm>
                <a:off x="2932475" y="4268825"/>
                <a:ext cx="383475" cy="441775"/>
              </a:xfrm>
              <a:custGeom>
                <a:avLst/>
                <a:gdLst/>
                <a:ahLst/>
                <a:cxnLst/>
                <a:rect l="l" t="t" r="r" b="b"/>
                <a:pathLst>
                  <a:path w="15339" h="17671" extrusionOk="0">
                    <a:moveTo>
                      <a:pt x="176" y="16217"/>
                    </a:moveTo>
                    <a:cubicBezTo>
                      <a:pt x="1153" y="9700"/>
                      <a:pt x="7920" y="2106"/>
                      <a:pt x="14136" y="227"/>
                    </a:cubicBezTo>
                    <a:cubicBezTo>
                      <a:pt x="14913" y="1"/>
                      <a:pt x="15339" y="1"/>
                      <a:pt x="15113" y="1204"/>
                    </a:cubicBezTo>
                    <a:cubicBezTo>
                      <a:pt x="13760" y="8046"/>
                      <a:pt x="8146" y="14688"/>
                      <a:pt x="1529" y="17194"/>
                    </a:cubicBezTo>
                    <a:cubicBezTo>
                      <a:pt x="301" y="17670"/>
                      <a:pt x="1" y="17244"/>
                      <a:pt x="176" y="16217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16"/>
              <p:cNvSpPr/>
              <p:nvPr/>
            </p:nvSpPr>
            <p:spPr>
              <a:xfrm>
                <a:off x="2934975" y="4268200"/>
                <a:ext cx="379725" cy="440525"/>
              </a:xfrm>
              <a:custGeom>
                <a:avLst/>
                <a:gdLst/>
                <a:ahLst/>
                <a:cxnLst/>
                <a:rect l="l" t="t" r="r" b="b"/>
                <a:pathLst>
                  <a:path w="15189" h="17621" extrusionOk="0">
                    <a:moveTo>
                      <a:pt x="377" y="16492"/>
                    </a:moveTo>
                    <a:cubicBezTo>
                      <a:pt x="2708" y="11154"/>
                      <a:pt x="9399" y="3510"/>
                      <a:pt x="14287" y="477"/>
                    </a:cubicBezTo>
                    <a:cubicBezTo>
                      <a:pt x="14888" y="101"/>
                      <a:pt x="15189" y="1"/>
                      <a:pt x="14738" y="1003"/>
                    </a:cubicBezTo>
                    <a:cubicBezTo>
                      <a:pt x="12056" y="6693"/>
                      <a:pt x="6392" y="13309"/>
                      <a:pt x="1104" y="16943"/>
                    </a:cubicBezTo>
                    <a:cubicBezTo>
                      <a:pt x="101" y="17620"/>
                      <a:pt x="1" y="17369"/>
                      <a:pt x="377" y="1649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16"/>
              <p:cNvSpPr/>
              <p:nvPr/>
            </p:nvSpPr>
            <p:spPr>
              <a:xfrm>
                <a:off x="2936225" y="4267575"/>
                <a:ext cx="378475" cy="439875"/>
              </a:xfrm>
              <a:custGeom>
                <a:avLst/>
                <a:gdLst/>
                <a:ahLst/>
                <a:cxnLst/>
                <a:rect l="l" t="t" r="r" b="b"/>
                <a:pathLst>
                  <a:path w="15139" h="17595" extrusionOk="0">
                    <a:moveTo>
                      <a:pt x="452" y="16643"/>
                    </a:moveTo>
                    <a:cubicBezTo>
                      <a:pt x="3359" y="11780"/>
                      <a:pt x="10026" y="4111"/>
                      <a:pt x="14337" y="602"/>
                    </a:cubicBezTo>
                    <a:cubicBezTo>
                      <a:pt x="14863" y="176"/>
                      <a:pt x="15139" y="1"/>
                      <a:pt x="14562" y="928"/>
                    </a:cubicBezTo>
                    <a:cubicBezTo>
                      <a:pt x="11354" y="6141"/>
                      <a:pt x="5665" y="12758"/>
                      <a:pt x="903" y="16843"/>
                    </a:cubicBezTo>
                    <a:cubicBezTo>
                      <a:pt x="26" y="17595"/>
                      <a:pt x="1" y="17419"/>
                      <a:pt x="452" y="16643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16"/>
              <p:cNvSpPr/>
              <p:nvPr/>
            </p:nvSpPr>
            <p:spPr>
              <a:xfrm>
                <a:off x="2655525" y="4656050"/>
                <a:ext cx="574600" cy="360925"/>
              </a:xfrm>
              <a:custGeom>
                <a:avLst/>
                <a:gdLst/>
                <a:ahLst/>
                <a:cxnLst/>
                <a:rect l="l" t="t" r="r" b="b"/>
                <a:pathLst>
                  <a:path w="22984" h="14437" extrusionOk="0">
                    <a:moveTo>
                      <a:pt x="3485" y="1"/>
                    </a:moveTo>
                    <a:cubicBezTo>
                      <a:pt x="8622" y="1655"/>
                      <a:pt x="14362" y="1655"/>
                      <a:pt x="19500" y="1"/>
                    </a:cubicBezTo>
                    <a:cubicBezTo>
                      <a:pt x="22908" y="2808"/>
                      <a:pt x="22983" y="10778"/>
                      <a:pt x="19500" y="12582"/>
                    </a:cubicBezTo>
                    <a:cubicBezTo>
                      <a:pt x="14061" y="14437"/>
                      <a:pt x="8923" y="14437"/>
                      <a:pt x="3485" y="12582"/>
                    </a:cubicBezTo>
                    <a:cubicBezTo>
                      <a:pt x="1" y="10778"/>
                      <a:pt x="76" y="2808"/>
                      <a:pt x="34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16"/>
              <p:cNvSpPr/>
              <p:nvPr/>
            </p:nvSpPr>
            <p:spPr>
              <a:xfrm>
                <a:off x="2765175" y="4674850"/>
                <a:ext cx="38250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30" extrusionOk="0">
                    <a:moveTo>
                      <a:pt x="778" y="1"/>
                    </a:moveTo>
                    <a:cubicBezTo>
                      <a:pt x="352" y="1"/>
                      <a:pt x="1" y="352"/>
                      <a:pt x="1" y="778"/>
                    </a:cubicBezTo>
                    <a:cubicBezTo>
                      <a:pt x="1" y="1179"/>
                      <a:pt x="352" y="1529"/>
                      <a:pt x="778" y="1529"/>
                    </a:cubicBezTo>
                    <a:cubicBezTo>
                      <a:pt x="1179" y="1529"/>
                      <a:pt x="1530" y="1179"/>
                      <a:pt x="1530" y="778"/>
                    </a:cubicBezTo>
                    <a:cubicBezTo>
                      <a:pt x="1530" y="352"/>
                      <a:pt x="1179" y="1"/>
                      <a:pt x="778" y="1"/>
                    </a:cubicBezTo>
                    <a:close/>
                  </a:path>
                </a:pathLst>
              </a:custGeom>
              <a:solidFill>
                <a:srgbClr val="467C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16"/>
              <p:cNvSpPr/>
              <p:nvPr/>
            </p:nvSpPr>
            <p:spPr>
              <a:xfrm>
                <a:off x="2844750" y="4680500"/>
                <a:ext cx="37625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30" extrusionOk="0">
                    <a:moveTo>
                      <a:pt x="753" y="0"/>
                    </a:moveTo>
                    <a:cubicBezTo>
                      <a:pt x="327" y="0"/>
                      <a:pt x="1" y="351"/>
                      <a:pt x="1" y="777"/>
                    </a:cubicBezTo>
                    <a:cubicBezTo>
                      <a:pt x="1" y="1178"/>
                      <a:pt x="327" y="1529"/>
                      <a:pt x="753" y="1529"/>
                    </a:cubicBezTo>
                    <a:cubicBezTo>
                      <a:pt x="1179" y="1529"/>
                      <a:pt x="1505" y="1178"/>
                      <a:pt x="1505" y="777"/>
                    </a:cubicBezTo>
                    <a:cubicBezTo>
                      <a:pt x="1505" y="351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rgbClr val="467C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16"/>
              <p:cNvSpPr/>
              <p:nvPr/>
            </p:nvSpPr>
            <p:spPr>
              <a:xfrm>
                <a:off x="3082225" y="4674850"/>
                <a:ext cx="38250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30" extrusionOk="0">
                    <a:moveTo>
                      <a:pt x="752" y="1"/>
                    </a:moveTo>
                    <a:cubicBezTo>
                      <a:pt x="351" y="1"/>
                      <a:pt x="1" y="352"/>
                      <a:pt x="1" y="778"/>
                    </a:cubicBezTo>
                    <a:cubicBezTo>
                      <a:pt x="1" y="1179"/>
                      <a:pt x="351" y="1529"/>
                      <a:pt x="752" y="1529"/>
                    </a:cubicBezTo>
                    <a:cubicBezTo>
                      <a:pt x="1179" y="1529"/>
                      <a:pt x="1529" y="1179"/>
                      <a:pt x="1529" y="778"/>
                    </a:cubicBezTo>
                    <a:cubicBezTo>
                      <a:pt x="1529" y="352"/>
                      <a:pt x="1179" y="1"/>
                      <a:pt x="752" y="1"/>
                    </a:cubicBezTo>
                    <a:close/>
                  </a:path>
                </a:pathLst>
              </a:custGeom>
              <a:solidFill>
                <a:srgbClr val="467C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16"/>
              <p:cNvSpPr/>
              <p:nvPr/>
            </p:nvSpPr>
            <p:spPr>
              <a:xfrm>
                <a:off x="3003275" y="4680500"/>
                <a:ext cx="37625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30" extrusionOk="0">
                    <a:moveTo>
                      <a:pt x="753" y="0"/>
                    </a:moveTo>
                    <a:cubicBezTo>
                      <a:pt x="326" y="0"/>
                      <a:pt x="1" y="351"/>
                      <a:pt x="1" y="777"/>
                    </a:cubicBezTo>
                    <a:cubicBezTo>
                      <a:pt x="1" y="1178"/>
                      <a:pt x="326" y="1529"/>
                      <a:pt x="753" y="1529"/>
                    </a:cubicBezTo>
                    <a:cubicBezTo>
                      <a:pt x="1179" y="1529"/>
                      <a:pt x="1504" y="1178"/>
                      <a:pt x="1504" y="777"/>
                    </a:cubicBezTo>
                    <a:cubicBezTo>
                      <a:pt x="1504" y="351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rgbClr val="467C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16"/>
              <p:cNvSpPr/>
              <p:nvPr/>
            </p:nvSpPr>
            <p:spPr>
              <a:xfrm>
                <a:off x="3122950" y="4731875"/>
                <a:ext cx="3825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5" extrusionOk="0">
                    <a:moveTo>
                      <a:pt x="778" y="0"/>
                    </a:moveTo>
                    <a:cubicBezTo>
                      <a:pt x="352" y="0"/>
                      <a:pt x="1" y="351"/>
                      <a:pt x="1" y="752"/>
                    </a:cubicBezTo>
                    <a:cubicBezTo>
                      <a:pt x="1" y="1178"/>
                      <a:pt x="352" y="1504"/>
                      <a:pt x="778" y="1504"/>
                    </a:cubicBezTo>
                    <a:cubicBezTo>
                      <a:pt x="1179" y="1504"/>
                      <a:pt x="1529" y="1178"/>
                      <a:pt x="1529" y="752"/>
                    </a:cubicBezTo>
                    <a:cubicBezTo>
                      <a:pt x="1529" y="351"/>
                      <a:pt x="1179" y="0"/>
                      <a:pt x="7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16"/>
              <p:cNvSpPr/>
              <p:nvPr/>
            </p:nvSpPr>
            <p:spPr>
              <a:xfrm>
                <a:off x="3044625" y="4743150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0"/>
                    </a:moveTo>
                    <a:cubicBezTo>
                      <a:pt x="327" y="0"/>
                      <a:pt x="1" y="351"/>
                      <a:pt x="1" y="752"/>
                    </a:cubicBezTo>
                    <a:cubicBezTo>
                      <a:pt x="1" y="1178"/>
                      <a:pt x="327" y="1504"/>
                      <a:pt x="753" y="1504"/>
                    </a:cubicBezTo>
                    <a:cubicBezTo>
                      <a:pt x="1179" y="1504"/>
                      <a:pt x="1505" y="1178"/>
                      <a:pt x="1505" y="752"/>
                    </a:cubicBezTo>
                    <a:cubicBezTo>
                      <a:pt x="1505" y="351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16"/>
              <p:cNvSpPr/>
              <p:nvPr/>
            </p:nvSpPr>
            <p:spPr>
              <a:xfrm>
                <a:off x="2965675" y="4745650"/>
                <a:ext cx="37625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30" extrusionOk="0">
                    <a:moveTo>
                      <a:pt x="753" y="1"/>
                    </a:moveTo>
                    <a:cubicBezTo>
                      <a:pt x="352" y="1"/>
                      <a:pt x="1" y="352"/>
                      <a:pt x="1" y="778"/>
                    </a:cubicBezTo>
                    <a:cubicBezTo>
                      <a:pt x="1" y="1179"/>
                      <a:pt x="352" y="1530"/>
                      <a:pt x="753" y="1530"/>
                    </a:cubicBezTo>
                    <a:cubicBezTo>
                      <a:pt x="1179" y="1530"/>
                      <a:pt x="1505" y="1179"/>
                      <a:pt x="1505" y="778"/>
                    </a:cubicBezTo>
                    <a:cubicBezTo>
                      <a:pt x="1505" y="352"/>
                      <a:pt x="1179" y="1"/>
                      <a:pt x="7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16"/>
              <p:cNvSpPr/>
              <p:nvPr/>
            </p:nvSpPr>
            <p:spPr>
              <a:xfrm>
                <a:off x="2729475" y="4731875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0"/>
                    </a:moveTo>
                    <a:cubicBezTo>
                      <a:pt x="351" y="0"/>
                      <a:pt x="0" y="351"/>
                      <a:pt x="0" y="752"/>
                    </a:cubicBezTo>
                    <a:cubicBezTo>
                      <a:pt x="0" y="1178"/>
                      <a:pt x="351" y="1504"/>
                      <a:pt x="752" y="1504"/>
                    </a:cubicBezTo>
                    <a:cubicBezTo>
                      <a:pt x="1178" y="1504"/>
                      <a:pt x="1504" y="1178"/>
                      <a:pt x="1504" y="752"/>
                    </a:cubicBezTo>
                    <a:cubicBezTo>
                      <a:pt x="1504" y="351"/>
                      <a:pt x="1178" y="0"/>
                      <a:pt x="7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16"/>
              <p:cNvSpPr/>
              <p:nvPr/>
            </p:nvSpPr>
            <p:spPr>
              <a:xfrm>
                <a:off x="2808425" y="4743150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0"/>
                    </a:moveTo>
                    <a:cubicBezTo>
                      <a:pt x="326" y="0"/>
                      <a:pt x="0" y="351"/>
                      <a:pt x="0" y="752"/>
                    </a:cubicBezTo>
                    <a:cubicBezTo>
                      <a:pt x="0" y="1178"/>
                      <a:pt x="326" y="1504"/>
                      <a:pt x="752" y="1504"/>
                    </a:cubicBezTo>
                    <a:cubicBezTo>
                      <a:pt x="1178" y="1504"/>
                      <a:pt x="1504" y="1178"/>
                      <a:pt x="1504" y="752"/>
                    </a:cubicBezTo>
                    <a:cubicBezTo>
                      <a:pt x="1504" y="351"/>
                      <a:pt x="1178" y="0"/>
                      <a:pt x="7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16"/>
              <p:cNvSpPr/>
              <p:nvPr/>
            </p:nvSpPr>
            <p:spPr>
              <a:xfrm>
                <a:off x="2886725" y="4745650"/>
                <a:ext cx="38250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30" extrusionOk="0">
                    <a:moveTo>
                      <a:pt x="778" y="1"/>
                    </a:moveTo>
                    <a:cubicBezTo>
                      <a:pt x="352" y="1"/>
                      <a:pt x="1" y="352"/>
                      <a:pt x="1" y="778"/>
                    </a:cubicBezTo>
                    <a:cubicBezTo>
                      <a:pt x="1" y="1179"/>
                      <a:pt x="352" y="1530"/>
                      <a:pt x="778" y="1530"/>
                    </a:cubicBezTo>
                    <a:cubicBezTo>
                      <a:pt x="1179" y="1530"/>
                      <a:pt x="1530" y="1179"/>
                      <a:pt x="1530" y="778"/>
                    </a:cubicBezTo>
                    <a:cubicBezTo>
                      <a:pt x="1530" y="352"/>
                      <a:pt x="1179" y="1"/>
                      <a:pt x="7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16"/>
              <p:cNvSpPr/>
              <p:nvPr/>
            </p:nvSpPr>
            <p:spPr>
              <a:xfrm>
                <a:off x="2686225" y="4797650"/>
                <a:ext cx="37625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30" extrusionOk="0">
                    <a:moveTo>
                      <a:pt x="753" y="1"/>
                    </a:moveTo>
                    <a:cubicBezTo>
                      <a:pt x="327" y="1"/>
                      <a:pt x="1" y="352"/>
                      <a:pt x="1" y="753"/>
                    </a:cubicBezTo>
                    <a:cubicBezTo>
                      <a:pt x="1" y="1179"/>
                      <a:pt x="327" y="1530"/>
                      <a:pt x="753" y="1530"/>
                    </a:cubicBezTo>
                    <a:cubicBezTo>
                      <a:pt x="1179" y="1530"/>
                      <a:pt x="1505" y="1179"/>
                      <a:pt x="1505" y="753"/>
                    </a:cubicBezTo>
                    <a:cubicBezTo>
                      <a:pt x="1505" y="352"/>
                      <a:pt x="1179" y="1"/>
                      <a:pt x="7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16"/>
              <p:cNvSpPr/>
              <p:nvPr/>
            </p:nvSpPr>
            <p:spPr>
              <a:xfrm>
                <a:off x="2765175" y="4808950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78" y="0"/>
                    </a:moveTo>
                    <a:cubicBezTo>
                      <a:pt x="352" y="0"/>
                      <a:pt x="1" y="326"/>
                      <a:pt x="1" y="752"/>
                    </a:cubicBezTo>
                    <a:cubicBezTo>
                      <a:pt x="1" y="1178"/>
                      <a:pt x="352" y="1504"/>
                      <a:pt x="778" y="1504"/>
                    </a:cubicBezTo>
                    <a:cubicBezTo>
                      <a:pt x="1179" y="1504"/>
                      <a:pt x="1530" y="1178"/>
                      <a:pt x="1530" y="752"/>
                    </a:cubicBezTo>
                    <a:cubicBezTo>
                      <a:pt x="1530" y="326"/>
                      <a:pt x="1179" y="0"/>
                      <a:pt x="7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16"/>
              <p:cNvSpPr/>
              <p:nvPr/>
            </p:nvSpPr>
            <p:spPr>
              <a:xfrm>
                <a:off x="2844750" y="4814575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1"/>
                    </a:moveTo>
                    <a:cubicBezTo>
                      <a:pt x="327" y="1"/>
                      <a:pt x="1" y="326"/>
                      <a:pt x="1" y="753"/>
                    </a:cubicBezTo>
                    <a:cubicBezTo>
                      <a:pt x="1" y="1179"/>
                      <a:pt x="327" y="1504"/>
                      <a:pt x="753" y="1504"/>
                    </a:cubicBezTo>
                    <a:cubicBezTo>
                      <a:pt x="1179" y="1504"/>
                      <a:pt x="1505" y="1179"/>
                      <a:pt x="1505" y="753"/>
                    </a:cubicBezTo>
                    <a:cubicBezTo>
                      <a:pt x="1505" y="326"/>
                      <a:pt x="1179" y="1"/>
                      <a:pt x="7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16"/>
              <p:cNvSpPr/>
              <p:nvPr/>
            </p:nvSpPr>
            <p:spPr>
              <a:xfrm>
                <a:off x="2923700" y="4817075"/>
                <a:ext cx="38250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30" extrusionOk="0">
                    <a:moveTo>
                      <a:pt x="753" y="1"/>
                    </a:moveTo>
                    <a:cubicBezTo>
                      <a:pt x="352" y="1"/>
                      <a:pt x="1" y="352"/>
                      <a:pt x="1" y="753"/>
                    </a:cubicBezTo>
                    <a:cubicBezTo>
                      <a:pt x="1" y="1179"/>
                      <a:pt x="352" y="1530"/>
                      <a:pt x="753" y="1530"/>
                    </a:cubicBezTo>
                    <a:cubicBezTo>
                      <a:pt x="1179" y="1530"/>
                      <a:pt x="1530" y="1179"/>
                      <a:pt x="1530" y="753"/>
                    </a:cubicBezTo>
                    <a:cubicBezTo>
                      <a:pt x="1530" y="352"/>
                      <a:pt x="1179" y="1"/>
                      <a:pt x="7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16"/>
              <p:cNvSpPr/>
              <p:nvPr/>
            </p:nvSpPr>
            <p:spPr>
              <a:xfrm>
                <a:off x="3161800" y="4797650"/>
                <a:ext cx="37625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30" extrusionOk="0">
                    <a:moveTo>
                      <a:pt x="752" y="1"/>
                    </a:moveTo>
                    <a:cubicBezTo>
                      <a:pt x="326" y="1"/>
                      <a:pt x="1" y="352"/>
                      <a:pt x="1" y="753"/>
                    </a:cubicBezTo>
                    <a:cubicBezTo>
                      <a:pt x="1" y="1179"/>
                      <a:pt x="326" y="1530"/>
                      <a:pt x="752" y="1530"/>
                    </a:cubicBezTo>
                    <a:cubicBezTo>
                      <a:pt x="1153" y="1530"/>
                      <a:pt x="1504" y="1179"/>
                      <a:pt x="1504" y="753"/>
                    </a:cubicBezTo>
                    <a:cubicBezTo>
                      <a:pt x="1504" y="352"/>
                      <a:pt x="1153" y="1"/>
                      <a:pt x="7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16"/>
              <p:cNvSpPr/>
              <p:nvPr/>
            </p:nvSpPr>
            <p:spPr>
              <a:xfrm>
                <a:off x="3082225" y="4808950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52" y="0"/>
                    </a:moveTo>
                    <a:cubicBezTo>
                      <a:pt x="351" y="0"/>
                      <a:pt x="1" y="326"/>
                      <a:pt x="1" y="752"/>
                    </a:cubicBezTo>
                    <a:cubicBezTo>
                      <a:pt x="1" y="1178"/>
                      <a:pt x="351" y="1504"/>
                      <a:pt x="752" y="1504"/>
                    </a:cubicBezTo>
                    <a:cubicBezTo>
                      <a:pt x="1179" y="1504"/>
                      <a:pt x="1529" y="1178"/>
                      <a:pt x="1529" y="752"/>
                    </a:cubicBezTo>
                    <a:cubicBezTo>
                      <a:pt x="1529" y="326"/>
                      <a:pt x="1179" y="0"/>
                      <a:pt x="7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16"/>
              <p:cNvSpPr/>
              <p:nvPr/>
            </p:nvSpPr>
            <p:spPr>
              <a:xfrm>
                <a:off x="3003275" y="4814575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1"/>
                    </a:moveTo>
                    <a:cubicBezTo>
                      <a:pt x="326" y="1"/>
                      <a:pt x="1" y="326"/>
                      <a:pt x="1" y="753"/>
                    </a:cubicBezTo>
                    <a:cubicBezTo>
                      <a:pt x="1" y="1179"/>
                      <a:pt x="326" y="1504"/>
                      <a:pt x="753" y="1504"/>
                    </a:cubicBezTo>
                    <a:cubicBezTo>
                      <a:pt x="1179" y="1504"/>
                      <a:pt x="1504" y="1179"/>
                      <a:pt x="1504" y="753"/>
                    </a:cubicBezTo>
                    <a:cubicBezTo>
                      <a:pt x="1504" y="326"/>
                      <a:pt x="1179" y="1"/>
                      <a:pt x="7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16"/>
              <p:cNvSpPr/>
              <p:nvPr/>
            </p:nvSpPr>
            <p:spPr>
              <a:xfrm>
                <a:off x="3122950" y="4865950"/>
                <a:ext cx="3825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5" extrusionOk="0">
                    <a:moveTo>
                      <a:pt x="778" y="1"/>
                    </a:moveTo>
                    <a:cubicBezTo>
                      <a:pt x="352" y="1"/>
                      <a:pt x="1" y="327"/>
                      <a:pt x="1" y="753"/>
                    </a:cubicBezTo>
                    <a:cubicBezTo>
                      <a:pt x="1" y="1154"/>
                      <a:pt x="352" y="1505"/>
                      <a:pt x="778" y="1505"/>
                    </a:cubicBezTo>
                    <a:cubicBezTo>
                      <a:pt x="1179" y="1505"/>
                      <a:pt x="1529" y="1154"/>
                      <a:pt x="1529" y="753"/>
                    </a:cubicBezTo>
                    <a:cubicBezTo>
                      <a:pt x="1529" y="327"/>
                      <a:pt x="1179" y="1"/>
                      <a:pt x="7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16"/>
              <p:cNvSpPr/>
              <p:nvPr/>
            </p:nvSpPr>
            <p:spPr>
              <a:xfrm>
                <a:off x="3044625" y="4882875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0"/>
                    </a:moveTo>
                    <a:cubicBezTo>
                      <a:pt x="327" y="0"/>
                      <a:pt x="1" y="326"/>
                      <a:pt x="1" y="752"/>
                    </a:cubicBezTo>
                    <a:cubicBezTo>
                      <a:pt x="1" y="1178"/>
                      <a:pt x="327" y="1504"/>
                      <a:pt x="753" y="1504"/>
                    </a:cubicBezTo>
                    <a:cubicBezTo>
                      <a:pt x="1179" y="1504"/>
                      <a:pt x="1505" y="1178"/>
                      <a:pt x="1505" y="752"/>
                    </a:cubicBezTo>
                    <a:cubicBezTo>
                      <a:pt x="1505" y="326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16"/>
              <p:cNvSpPr/>
              <p:nvPr/>
            </p:nvSpPr>
            <p:spPr>
              <a:xfrm>
                <a:off x="2965675" y="4890400"/>
                <a:ext cx="37625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4" extrusionOk="0">
                    <a:moveTo>
                      <a:pt x="753" y="0"/>
                    </a:moveTo>
                    <a:cubicBezTo>
                      <a:pt x="352" y="0"/>
                      <a:pt x="1" y="351"/>
                      <a:pt x="1" y="752"/>
                    </a:cubicBezTo>
                    <a:cubicBezTo>
                      <a:pt x="1" y="1178"/>
                      <a:pt x="352" y="1504"/>
                      <a:pt x="753" y="1504"/>
                    </a:cubicBezTo>
                    <a:cubicBezTo>
                      <a:pt x="1179" y="1504"/>
                      <a:pt x="1505" y="1178"/>
                      <a:pt x="1505" y="752"/>
                    </a:cubicBezTo>
                    <a:cubicBezTo>
                      <a:pt x="1505" y="351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16"/>
              <p:cNvSpPr/>
              <p:nvPr/>
            </p:nvSpPr>
            <p:spPr>
              <a:xfrm>
                <a:off x="2729475" y="4865950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1"/>
                    </a:moveTo>
                    <a:cubicBezTo>
                      <a:pt x="351" y="1"/>
                      <a:pt x="0" y="327"/>
                      <a:pt x="0" y="753"/>
                    </a:cubicBezTo>
                    <a:cubicBezTo>
                      <a:pt x="0" y="1154"/>
                      <a:pt x="351" y="1505"/>
                      <a:pt x="752" y="1505"/>
                    </a:cubicBezTo>
                    <a:cubicBezTo>
                      <a:pt x="1178" y="1505"/>
                      <a:pt x="1504" y="1154"/>
                      <a:pt x="1504" y="753"/>
                    </a:cubicBezTo>
                    <a:cubicBezTo>
                      <a:pt x="1504" y="327"/>
                      <a:pt x="1178" y="1"/>
                      <a:pt x="7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16"/>
              <p:cNvSpPr/>
              <p:nvPr/>
            </p:nvSpPr>
            <p:spPr>
              <a:xfrm>
                <a:off x="2808425" y="4882875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0"/>
                    </a:moveTo>
                    <a:cubicBezTo>
                      <a:pt x="326" y="0"/>
                      <a:pt x="0" y="326"/>
                      <a:pt x="0" y="752"/>
                    </a:cubicBezTo>
                    <a:cubicBezTo>
                      <a:pt x="0" y="1178"/>
                      <a:pt x="326" y="1504"/>
                      <a:pt x="752" y="1504"/>
                    </a:cubicBezTo>
                    <a:cubicBezTo>
                      <a:pt x="1178" y="1504"/>
                      <a:pt x="1504" y="1178"/>
                      <a:pt x="1504" y="752"/>
                    </a:cubicBezTo>
                    <a:cubicBezTo>
                      <a:pt x="1504" y="326"/>
                      <a:pt x="1178" y="0"/>
                      <a:pt x="7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16"/>
              <p:cNvSpPr/>
              <p:nvPr/>
            </p:nvSpPr>
            <p:spPr>
              <a:xfrm>
                <a:off x="2886725" y="4890400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78" y="0"/>
                    </a:moveTo>
                    <a:cubicBezTo>
                      <a:pt x="352" y="0"/>
                      <a:pt x="1" y="351"/>
                      <a:pt x="1" y="752"/>
                    </a:cubicBezTo>
                    <a:cubicBezTo>
                      <a:pt x="1" y="1178"/>
                      <a:pt x="352" y="1504"/>
                      <a:pt x="778" y="1504"/>
                    </a:cubicBezTo>
                    <a:cubicBezTo>
                      <a:pt x="1179" y="1504"/>
                      <a:pt x="1530" y="1178"/>
                      <a:pt x="1530" y="752"/>
                    </a:cubicBezTo>
                    <a:cubicBezTo>
                      <a:pt x="1530" y="351"/>
                      <a:pt x="1179" y="0"/>
                      <a:pt x="7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16"/>
              <p:cNvSpPr/>
              <p:nvPr/>
            </p:nvSpPr>
            <p:spPr>
              <a:xfrm>
                <a:off x="2765175" y="4939275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78" y="0"/>
                    </a:moveTo>
                    <a:cubicBezTo>
                      <a:pt x="352" y="0"/>
                      <a:pt x="1" y="326"/>
                      <a:pt x="1" y="752"/>
                    </a:cubicBezTo>
                    <a:cubicBezTo>
                      <a:pt x="1" y="1178"/>
                      <a:pt x="352" y="1504"/>
                      <a:pt x="778" y="1504"/>
                    </a:cubicBezTo>
                    <a:cubicBezTo>
                      <a:pt x="1179" y="1504"/>
                      <a:pt x="1530" y="1178"/>
                      <a:pt x="1530" y="752"/>
                    </a:cubicBezTo>
                    <a:cubicBezTo>
                      <a:pt x="1530" y="326"/>
                      <a:pt x="1179" y="0"/>
                      <a:pt x="7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16"/>
              <p:cNvSpPr/>
              <p:nvPr/>
            </p:nvSpPr>
            <p:spPr>
              <a:xfrm>
                <a:off x="2844750" y="4951800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0"/>
                    </a:moveTo>
                    <a:cubicBezTo>
                      <a:pt x="327" y="0"/>
                      <a:pt x="1" y="326"/>
                      <a:pt x="1" y="752"/>
                    </a:cubicBezTo>
                    <a:cubicBezTo>
                      <a:pt x="1" y="1178"/>
                      <a:pt x="327" y="1504"/>
                      <a:pt x="753" y="1504"/>
                    </a:cubicBezTo>
                    <a:cubicBezTo>
                      <a:pt x="1179" y="1504"/>
                      <a:pt x="1505" y="1178"/>
                      <a:pt x="1505" y="752"/>
                    </a:cubicBezTo>
                    <a:cubicBezTo>
                      <a:pt x="1505" y="326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16"/>
              <p:cNvSpPr/>
              <p:nvPr/>
            </p:nvSpPr>
            <p:spPr>
              <a:xfrm>
                <a:off x="2923700" y="4959325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53" y="0"/>
                    </a:moveTo>
                    <a:cubicBezTo>
                      <a:pt x="352" y="0"/>
                      <a:pt x="1" y="351"/>
                      <a:pt x="1" y="752"/>
                    </a:cubicBezTo>
                    <a:cubicBezTo>
                      <a:pt x="1" y="1178"/>
                      <a:pt x="352" y="1504"/>
                      <a:pt x="753" y="1504"/>
                    </a:cubicBezTo>
                    <a:cubicBezTo>
                      <a:pt x="1179" y="1504"/>
                      <a:pt x="1530" y="1178"/>
                      <a:pt x="1530" y="752"/>
                    </a:cubicBezTo>
                    <a:cubicBezTo>
                      <a:pt x="1530" y="351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16"/>
              <p:cNvSpPr/>
              <p:nvPr/>
            </p:nvSpPr>
            <p:spPr>
              <a:xfrm>
                <a:off x="3082225" y="4939275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52" y="0"/>
                    </a:moveTo>
                    <a:cubicBezTo>
                      <a:pt x="351" y="0"/>
                      <a:pt x="1" y="326"/>
                      <a:pt x="1" y="752"/>
                    </a:cubicBezTo>
                    <a:cubicBezTo>
                      <a:pt x="1" y="1178"/>
                      <a:pt x="351" y="1504"/>
                      <a:pt x="752" y="1504"/>
                    </a:cubicBezTo>
                    <a:cubicBezTo>
                      <a:pt x="1179" y="1504"/>
                      <a:pt x="1529" y="1178"/>
                      <a:pt x="1529" y="752"/>
                    </a:cubicBezTo>
                    <a:cubicBezTo>
                      <a:pt x="1529" y="326"/>
                      <a:pt x="1179" y="0"/>
                      <a:pt x="7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16"/>
              <p:cNvSpPr/>
              <p:nvPr/>
            </p:nvSpPr>
            <p:spPr>
              <a:xfrm>
                <a:off x="3003275" y="4951800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0"/>
                    </a:moveTo>
                    <a:cubicBezTo>
                      <a:pt x="326" y="0"/>
                      <a:pt x="1" y="326"/>
                      <a:pt x="1" y="752"/>
                    </a:cubicBezTo>
                    <a:cubicBezTo>
                      <a:pt x="1" y="1178"/>
                      <a:pt x="326" y="1504"/>
                      <a:pt x="753" y="1504"/>
                    </a:cubicBezTo>
                    <a:cubicBezTo>
                      <a:pt x="1179" y="1504"/>
                      <a:pt x="1504" y="1178"/>
                      <a:pt x="1504" y="752"/>
                    </a:cubicBezTo>
                    <a:cubicBezTo>
                      <a:pt x="1504" y="326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16"/>
              <p:cNvSpPr/>
              <p:nvPr/>
            </p:nvSpPr>
            <p:spPr>
              <a:xfrm>
                <a:off x="2623575" y="4378125"/>
                <a:ext cx="315825" cy="343750"/>
              </a:xfrm>
              <a:custGeom>
                <a:avLst/>
                <a:gdLst/>
                <a:ahLst/>
                <a:cxnLst/>
                <a:rect l="l" t="t" r="r" b="b"/>
                <a:pathLst>
                  <a:path w="12633" h="13750" extrusionOk="0">
                    <a:moveTo>
                      <a:pt x="1924" y="1"/>
                    </a:moveTo>
                    <a:cubicBezTo>
                      <a:pt x="1220" y="1"/>
                      <a:pt x="1059" y="401"/>
                      <a:pt x="953" y="1017"/>
                    </a:cubicBezTo>
                    <a:cubicBezTo>
                      <a:pt x="1" y="6957"/>
                      <a:pt x="4487" y="13098"/>
                      <a:pt x="10527" y="13724"/>
                    </a:cubicBezTo>
                    <a:cubicBezTo>
                      <a:pt x="10652" y="13741"/>
                      <a:pt x="10771" y="13749"/>
                      <a:pt x="10882" y="13749"/>
                    </a:cubicBezTo>
                    <a:cubicBezTo>
                      <a:pt x="11617" y="13749"/>
                      <a:pt x="12044" y="13372"/>
                      <a:pt x="12131" y="12371"/>
                    </a:cubicBezTo>
                    <a:cubicBezTo>
                      <a:pt x="12632" y="6105"/>
                      <a:pt x="8572" y="992"/>
                      <a:pt x="2357" y="40"/>
                    </a:cubicBezTo>
                    <a:cubicBezTo>
                      <a:pt x="2193" y="13"/>
                      <a:pt x="2050" y="1"/>
                      <a:pt x="192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16"/>
              <p:cNvSpPr/>
              <p:nvPr/>
            </p:nvSpPr>
            <p:spPr>
              <a:xfrm>
                <a:off x="2651150" y="4380150"/>
                <a:ext cx="271525" cy="339325"/>
              </a:xfrm>
              <a:custGeom>
                <a:avLst/>
                <a:gdLst/>
                <a:ahLst/>
                <a:cxnLst/>
                <a:rect l="l" t="t" r="r" b="b"/>
                <a:pathLst>
                  <a:path w="10861" h="13573" extrusionOk="0">
                    <a:moveTo>
                      <a:pt x="527" y="0"/>
                    </a:moveTo>
                    <a:cubicBezTo>
                      <a:pt x="96" y="0"/>
                      <a:pt x="25" y="321"/>
                      <a:pt x="25" y="811"/>
                    </a:cubicBezTo>
                    <a:cubicBezTo>
                      <a:pt x="0" y="6024"/>
                      <a:pt x="4537" y="12140"/>
                      <a:pt x="9624" y="13493"/>
                    </a:cubicBezTo>
                    <a:cubicBezTo>
                      <a:pt x="9814" y="13545"/>
                      <a:pt x="9983" y="13573"/>
                      <a:pt x="10129" y="13573"/>
                    </a:cubicBezTo>
                    <a:cubicBezTo>
                      <a:pt x="10621" y="13573"/>
                      <a:pt x="10860" y="13257"/>
                      <a:pt x="10802" y="12465"/>
                    </a:cubicBezTo>
                    <a:cubicBezTo>
                      <a:pt x="10401" y="6901"/>
                      <a:pt x="6366" y="1764"/>
                      <a:pt x="1078" y="109"/>
                    </a:cubicBezTo>
                    <a:cubicBezTo>
                      <a:pt x="849" y="35"/>
                      <a:pt x="669" y="0"/>
                      <a:pt x="5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16"/>
              <p:cNvSpPr/>
              <p:nvPr/>
            </p:nvSpPr>
            <p:spPr>
              <a:xfrm>
                <a:off x="2652925" y="4380525"/>
                <a:ext cx="267875" cy="338050"/>
              </a:xfrm>
              <a:custGeom>
                <a:avLst/>
                <a:gdLst/>
                <a:ahLst/>
                <a:cxnLst/>
                <a:rect l="l" t="t" r="r" b="b"/>
                <a:pathLst>
                  <a:path w="10715" h="13522" extrusionOk="0">
                    <a:moveTo>
                      <a:pt x="356" y="0"/>
                    </a:moveTo>
                    <a:cubicBezTo>
                      <a:pt x="24" y="0"/>
                      <a:pt x="1" y="290"/>
                      <a:pt x="55" y="721"/>
                    </a:cubicBezTo>
                    <a:cubicBezTo>
                      <a:pt x="481" y="5583"/>
                      <a:pt x="5042" y="11698"/>
                      <a:pt x="9654" y="13403"/>
                    </a:cubicBezTo>
                    <a:cubicBezTo>
                      <a:pt x="9863" y="13479"/>
                      <a:pt x="10040" y="13521"/>
                      <a:pt x="10185" y="13521"/>
                    </a:cubicBezTo>
                    <a:cubicBezTo>
                      <a:pt x="10562" y="13521"/>
                      <a:pt x="10715" y="13238"/>
                      <a:pt x="10606" y="12551"/>
                    </a:cubicBezTo>
                    <a:cubicBezTo>
                      <a:pt x="9754" y="7312"/>
                      <a:pt x="5719" y="2175"/>
                      <a:pt x="907" y="144"/>
                    </a:cubicBezTo>
                    <a:cubicBezTo>
                      <a:pt x="666" y="45"/>
                      <a:pt x="487" y="0"/>
                      <a:pt x="3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16"/>
              <p:cNvSpPr/>
              <p:nvPr/>
            </p:nvSpPr>
            <p:spPr>
              <a:xfrm>
                <a:off x="2654775" y="4381675"/>
                <a:ext cx="261975" cy="335225"/>
              </a:xfrm>
              <a:custGeom>
                <a:avLst/>
                <a:gdLst/>
                <a:ahLst/>
                <a:cxnLst/>
                <a:rect l="l" t="t" r="r" b="b"/>
                <a:pathLst>
                  <a:path w="10479" h="13409" extrusionOk="0">
                    <a:moveTo>
                      <a:pt x="129" y="1"/>
                    </a:moveTo>
                    <a:cubicBezTo>
                      <a:pt x="0" y="1"/>
                      <a:pt x="57" y="215"/>
                      <a:pt x="181" y="525"/>
                    </a:cubicBezTo>
                    <a:cubicBezTo>
                      <a:pt x="1660" y="4560"/>
                      <a:pt x="6271" y="10650"/>
                      <a:pt x="9830" y="13156"/>
                    </a:cubicBezTo>
                    <a:cubicBezTo>
                      <a:pt x="10061" y="13317"/>
                      <a:pt x="10231" y="13409"/>
                      <a:pt x="10330" y="13409"/>
                    </a:cubicBezTo>
                    <a:cubicBezTo>
                      <a:pt x="10479" y="13409"/>
                      <a:pt x="10467" y="13201"/>
                      <a:pt x="10256" y="12705"/>
                    </a:cubicBezTo>
                    <a:cubicBezTo>
                      <a:pt x="8402" y="8269"/>
                      <a:pt x="4392" y="3106"/>
                      <a:pt x="607" y="274"/>
                    </a:cubicBezTo>
                    <a:cubicBezTo>
                      <a:pt x="358" y="82"/>
                      <a:pt x="208" y="1"/>
                      <a:pt x="12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16"/>
              <p:cNvSpPr/>
              <p:nvPr/>
            </p:nvSpPr>
            <p:spPr>
              <a:xfrm>
                <a:off x="2655400" y="4382075"/>
                <a:ext cx="260675" cy="334550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13382" extrusionOk="0">
                    <a:moveTo>
                      <a:pt x="69" y="1"/>
                    </a:moveTo>
                    <a:cubicBezTo>
                      <a:pt x="1" y="1"/>
                      <a:pt x="87" y="184"/>
                      <a:pt x="231" y="458"/>
                    </a:cubicBezTo>
                    <a:cubicBezTo>
                      <a:pt x="2161" y="4143"/>
                      <a:pt x="6773" y="10208"/>
                      <a:pt x="9906" y="13065"/>
                    </a:cubicBezTo>
                    <a:cubicBezTo>
                      <a:pt x="10128" y="13265"/>
                      <a:pt x="10281" y="13381"/>
                      <a:pt x="10346" y="13381"/>
                    </a:cubicBezTo>
                    <a:cubicBezTo>
                      <a:pt x="10427" y="13381"/>
                      <a:pt x="10369" y="13197"/>
                      <a:pt x="10131" y="12764"/>
                    </a:cubicBezTo>
                    <a:cubicBezTo>
                      <a:pt x="7850" y="8654"/>
                      <a:pt x="3840" y="3491"/>
                      <a:pt x="507" y="333"/>
                    </a:cubicBezTo>
                    <a:cubicBezTo>
                      <a:pt x="252" y="100"/>
                      <a:pt x="119" y="1"/>
                      <a:pt x="6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16"/>
              <p:cNvSpPr/>
              <p:nvPr/>
            </p:nvSpPr>
            <p:spPr>
              <a:xfrm>
                <a:off x="2698775" y="4656050"/>
                <a:ext cx="490000" cy="78975"/>
              </a:xfrm>
              <a:custGeom>
                <a:avLst/>
                <a:gdLst/>
                <a:ahLst/>
                <a:cxnLst/>
                <a:rect l="l" t="t" r="r" b="b"/>
                <a:pathLst>
                  <a:path w="19600" h="3159" extrusionOk="0">
                    <a:moveTo>
                      <a:pt x="1755" y="1"/>
                    </a:moveTo>
                    <a:cubicBezTo>
                      <a:pt x="827" y="126"/>
                      <a:pt x="0" y="527"/>
                      <a:pt x="301" y="1805"/>
                    </a:cubicBezTo>
                    <a:cubicBezTo>
                      <a:pt x="2983" y="2657"/>
                      <a:pt x="6241" y="3159"/>
                      <a:pt x="9750" y="3159"/>
                    </a:cubicBezTo>
                    <a:cubicBezTo>
                      <a:pt x="13283" y="3159"/>
                      <a:pt x="16542" y="2657"/>
                      <a:pt x="19223" y="1805"/>
                    </a:cubicBezTo>
                    <a:cubicBezTo>
                      <a:pt x="19599" y="803"/>
                      <a:pt x="19148" y="151"/>
                      <a:pt x="17770" y="1"/>
                    </a:cubicBezTo>
                    <a:cubicBezTo>
                      <a:pt x="15201" y="828"/>
                      <a:pt x="12481" y="1241"/>
                      <a:pt x="9762" y="1241"/>
                    </a:cubicBezTo>
                    <a:cubicBezTo>
                      <a:pt x="7043" y="1241"/>
                      <a:pt x="4323" y="828"/>
                      <a:pt x="17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16"/>
              <p:cNvSpPr/>
              <p:nvPr/>
            </p:nvSpPr>
            <p:spPr>
              <a:xfrm>
                <a:off x="3101050" y="4112150"/>
                <a:ext cx="82275" cy="60875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2435" extrusionOk="0">
                    <a:moveTo>
                      <a:pt x="1580" y="1"/>
                    </a:moveTo>
                    <a:cubicBezTo>
                      <a:pt x="1" y="1"/>
                      <a:pt x="862" y="2409"/>
                      <a:pt x="1553" y="2433"/>
                    </a:cubicBezTo>
                    <a:cubicBezTo>
                      <a:pt x="1561" y="2434"/>
                      <a:pt x="1569" y="2434"/>
                      <a:pt x="1576" y="2434"/>
                    </a:cubicBezTo>
                    <a:cubicBezTo>
                      <a:pt x="2301" y="2434"/>
                      <a:pt x="3291" y="101"/>
                      <a:pt x="1654" y="2"/>
                    </a:cubicBezTo>
                    <a:cubicBezTo>
                      <a:pt x="1629" y="1"/>
                      <a:pt x="1604" y="1"/>
                      <a:pt x="15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16"/>
              <p:cNvSpPr/>
              <p:nvPr/>
            </p:nvSpPr>
            <p:spPr>
              <a:xfrm>
                <a:off x="3132825" y="4166325"/>
                <a:ext cx="75175" cy="49850"/>
              </a:xfrm>
              <a:custGeom>
                <a:avLst/>
                <a:gdLst/>
                <a:ahLst/>
                <a:cxnLst/>
                <a:rect l="l" t="t" r="r" b="b"/>
                <a:pathLst>
                  <a:path w="3007" h="1994" extrusionOk="0">
                    <a:moveTo>
                      <a:pt x="1061" y="1"/>
                    </a:moveTo>
                    <a:cubicBezTo>
                      <a:pt x="708" y="1"/>
                      <a:pt x="401" y="89"/>
                      <a:pt x="282" y="266"/>
                    </a:cubicBezTo>
                    <a:cubicBezTo>
                      <a:pt x="1" y="736"/>
                      <a:pt x="831" y="1993"/>
                      <a:pt x="1633" y="1993"/>
                    </a:cubicBezTo>
                    <a:cubicBezTo>
                      <a:pt x="1902" y="1993"/>
                      <a:pt x="2168" y="1853"/>
                      <a:pt x="2388" y="1494"/>
                    </a:cubicBezTo>
                    <a:cubicBezTo>
                      <a:pt x="3006" y="505"/>
                      <a:pt x="1905" y="1"/>
                      <a:pt x="10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16"/>
              <p:cNvSpPr/>
              <p:nvPr/>
            </p:nvSpPr>
            <p:spPr>
              <a:xfrm>
                <a:off x="3133250" y="4128550"/>
                <a:ext cx="7360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2944" h="2048" extrusionOk="0">
                    <a:moveTo>
                      <a:pt x="1603" y="1"/>
                    </a:moveTo>
                    <a:cubicBezTo>
                      <a:pt x="819" y="1"/>
                      <a:pt x="1" y="1324"/>
                      <a:pt x="265" y="1777"/>
                    </a:cubicBezTo>
                    <a:cubicBezTo>
                      <a:pt x="374" y="1959"/>
                      <a:pt x="666" y="2048"/>
                      <a:pt x="1005" y="2048"/>
                    </a:cubicBezTo>
                    <a:cubicBezTo>
                      <a:pt x="1835" y="2048"/>
                      <a:pt x="2943" y="1514"/>
                      <a:pt x="2320" y="499"/>
                    </a:cubicBezTo>
                    <a:cubicBezTo>
                      <a:pt x="2111" y="142"/>
                      <a:pt x="1859" y="1"/>
                      <a:pt x="16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16"/>
              <p:cNvSpPr/>
              <p:nvPr/>
            </p:nvSpPr>
            <p:spPr>
              <a:xfrm>
                <a:off x="3073900" y="4165250"/>
                <a:ext cx="72475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2899" h="2010" extrusionOk="0">
                    <a:moveTo>
                      <a:pt x="1810" y="1"/>
                    </a:moveTo>
                    <a:cubicBezTo>
                      <a:pt x="1005" y="1"/>
                      <a:pt x="0" y="462"/>
                      <a:pt x="509" y="1462"/>
                    </a:cubicBezTo>
                    <a:cubicBezTo>
                      <a:pt x="706" y="1856"/>
                      <a:pt x="970" y="2009"/>
                      <a:pt x="1246" y="2009"/>
                    </a:cubicBezTo>
                    <a:cubicBezTo>
                      <a:pt x="2024" y="2009"/>
                      <a:pt x="2898" y="790"/>
                      <a:pt x="2639" y="309"/>
                    </a:cubicBezTo>
                    <a:cubicBezTo>
                      <a:pt x="2534" y="107"/>
                      <a:pt x="2195" y="1"/>
                      <a:pt x="18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16"/>
              <p:cNvSpPr/>
              <p:nvPr/>
            </p:nvSpPr>
            <p:spPr>
              <a:xfrm>
                <a:off x="3072500" y="4130150"/>
                <a:ext cx="74925" cy="49875"/>
              </a:xfrm>
              <a:custGeom>
                <a:avLst/>
                <a:gdLst/>
                <a:ahLst/>
                <a:cxnLst/>
                <a:rect l="l" t="t" r="r" b="b"/>
                <a:pathLst>
                  <a:path w="2997" h="1995" extrusionOk="0">
                    <a:moveTo>
                      <a:pt x="1360" y="0"/>
                    </a:moveTo>
                    <a:cubicBezTo>
                      <a:pt x="1095" y="0"/>
                      <a:pt x="833" y="137"/>
                      <a:pt x="615" y="485"/>
                    </a:cubicBezTo>
                    <a:cubicBezTo>
                      <a:pt x="1" y="1486"/>
                      <a:pt x="1083" y="1994"/>
                      <a:pt x="1915" y="1994"/>
                    </a:cubicBezTo>
                    <a:cubicBezTo>
                      <a:pt x="2272" y="1994"/>
                      <a:pt x="2583" y="1901"/>
                      <a:pt x="2695" y="1713"/>
                    </a:cubicBezTo>
                    <a:cubicBezTo>
                      <a:pt x="2997" y="1261"/>
                      <a:pt x="2164" y="0"/>
                      <a:pt x="13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16"/>
              <p:cNvSpPr/>
              <p:nvPr/>
            </p:nvSpPr>
            <p:spPr>
              <a:xfrm>
                <a:off x="3105050" y="4172950"/>
                <a:ext cx="82025" cy="60925"/>
              </a:xfrm>
              <a:custGeom>
                <a:avLst/>
                <a:gdLst/>
                <a:ahLst/>
                <a:cxnLst/>
                <a:rect l="l" t="t" r="r" b="b"/>
                <a:pathLst>
                  <a:path w="3281" h="2437" extrusionOk="0">
                    <a:moveTo>
                      <a:pt x="1416" y="1"/>
                    </a:moveTo>
                    <a:cubicBezTo>
                      <a:pt x="1409" y="1"/>
                      <a:pt x="1401" y="1"/>
                      <a:pt x="1393" y="1"/>
                    </a:cubicBezTo>
                    <a:cubicBezTo>
                      <a:pt x="709" y="50"/>
                      <a:pt x="0" y="2437"/>
                      <a:pt x="1502" y="2437"/>
                    </a:cubicBezTo>
                    <a:cubicBezTo>
                      <a:pt x="1540" y="2437"/>
                      <a:pt x="1579" y="2435"/>
                      <a:pt x="1619" y="2432"/>
                    </a:cubicBezTo>
                    <a:cubicBezTo>
                      <a:pt x="3280" y="2308"/>
                      <a:pt x="2145" y="1"/>
                      <a:pt x="14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16"/>
              <p:cNvSpPr/>
              <p:nvPr/>
            </p:nvSpPr>
            <p:spPr>
              <a:xfrm>
                <a:off x="3128650" y="4182100"/>
                <a:ext cx="549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199" h="1680" extrusionOk="0">
                    <a:moveTo>
                      <a:pt x="698" y="1"/>
                    </a:moveTo>
                    <a:cubicBezTo>
                      <a:pt x="672" y="1"/>
                      <a:pt x="648" y="4"/>
                      <a:pt x="625" y="11"/>
                    </a:cubicBezTo>
                    <a:cubicBezTo>
                      <a:pt x="164" y="126"/>
                      <a:pt x="0" y="1679"/>
                      <a:pt x="850" y="1679"/>
                    </a:cubicBezTo>
                    <a:cubicBezTo>
                      <a:pt x="926" y="1679"/>
                      <a:pt x="1009" y="1667"/>
                      <a:pt x="1101" y="1640"/>
                    </a:cubicBezTo>
                    <a:cubicBezTo>
                      <a:pt x="2198" y="1354"/>
                      <a:pt x="1207" y="1"/>
                      <a:pt x="6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16"/>
              <p:cNvSpPr/>
              <p:nvPr/>
            </p:nvSpPr>
            <p:spPr>
              <a:xfrm>
                <a:off x="3137225" y="4146350"/>
                <a:ext cx="54000" cy="38650"/>
              </a:xfrm>
              <a:custGeom>
                <a:avLst/>
                <a:gdLst/>
                <a:ahLst/>
                <a:cxnLst/>
                <a:rect l="l" t="t" r="r" b="b"/>
                <a:pathLst>
                  <a:path w="2160" h="1546" extrusionOk="0">
                    <a:moveTo>
                      <a:pt x="1045" y="0"/>
                    </a:moveTo>
                    <a:cubicBezTo>
                      <a:pt x="444" y="0"/>
                      <a:pt x="0" y="1140"/>
                      <a:pt x="282" y="1441"/>
                    </a:cubicBezTo>
                    <a:cubicBezTo>
                      <a:pt x="348" y="1512"/>
                      <a:pt x="462" y="1545"/>
                      <a:pt x="598" y="1545"/>
                    </a:cubicBezTo>
                    <a:cubicBezTo>
                      <a:pt x="1180" y="1545"/>
                      <a:pt x="2160" y="949"/>
                      <a:pt x="1510" y="238"/>
                    </a:cubicBezTo>
                    <a:cubicBezTo>
                      <a:pt x="1351" y="70"/>
                      <a:pt x="1193" y="0"/>
                      <a:pt x="10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16"/>
              <p:cNvSpPr/>
              <p:nvPr/>
            </p:nvSpPr>
            <p:spPr>
              <a:xfrm>
                <a:off x="3099150" y="4160725"/>
                <a:ext cx="4677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1324" extrusionOk="0">
                    <a:moveTo>
                      <a:pt x="704" y="1"/>
                    </a:moveTo>
                    <a:cubicBezTo>
                      <a:pt x="436" y="1"/>
                      <a:pt x="203" y="146"/>
                      <a:pt x="126" y="540"/>
                    </a:cubicBezTo>
                    <a:cubicBezTo>
                      <a:pt x="0" y="1117"/>
                      <a:pt x="395" y="1324"/>
                      <a:pt x="834" y="1324"/>
                    </a:cubicBezTo>
                    <a:cubicBezTo>
                      <a:pt x="1272" y="1324"/>
                      <a:pt x="1755" y="1117"/>
                      <a:pt x="1805" y="866"/>
                    </a:cubicBezTo>
                    <a:cubicBezTo>
                      <a:pt x="1871" y="537"/>
                      <a:pt x="1221" y="1"/>
                      <a:pt x="7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16"/>
              <p:cNvSpPr/>
              <p:nvPr/>
            </p:nvSpPr>
            <p:spPr>
              <a:xfrm>
                <a:off x="2608825" y="4432200"/>
                <a:ext cx="39875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1075" extrusionOk="0">
                    <a:moveTo>
                      <a:pt x="734" y="1"/>
                    </a:moveTo>
                    <a:cubicBezTo>
                      <a:pt x="595" y="1"/>
                      <a:pt x="457" y="73"/>
                      <a:pt x="340" y="258"/>
                    </a:cubicBezTo>
                    <a:cubicBezTo>
                      <a:pt x="1" y="793"/>
                      <a:pt x="602" y="1075"/>
                      <a:pt x="1049" y="1075"/>
                    </a:cubicBezTo>
                    <a:cubicBezTo>
                      <a:pt x="1230" y="1075"/>
                      <a:pt x="1385" y="1028"/>
                      <a:pt x="1443" y="935"/>
                    </a:cubicBezTo>
                    <a:cubicBezTo>
                      <a:pt x="1594" y="689"/>
                      <a:pt x="1160" y="1"/>
                      <a:pt x="7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16"/>
              <p:cNvSpPr/>
              <p:nvPr/>
            </p:nvSpPr>
            <p:spPr>
              <a:xfrm>
                <a:off x="2641600" y="4432375"/>
                <a:ext cx="38900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1078" extrusionOk="0">
                    <a:moveTo>
                      <a:pt x="871" y="1"/>
                    </a:moveTo>
                    <a:cubicBezTo>
                      <a:pt x="455" y="1"/>
                      <a:pt x="1" y="666"/>
                      <a:pt x="132" y="928"/>
                    </a:cubicBezTo>
                    <a:cubicBezTo>
                      <a:pt x="193" y="1027"/>
                      <a:pt x="361" y="1077"/>
                      <a:pt x="554" y="1077"/>
                    </a:cubicBezTo>
                    <a:cubicBezTo>
                      <a:pt x="992" y="1077"/>
                      <a:pt x="1556" y="816"/>
                      <a:pt x="1260" y="276"/>
                    </a:cubicBezTo>
                    <a:cubicBezTo>
                      <a:pt x="1151" y="78"/>
                      <a:pt x="1013" y="1"/>
                      <a:pt x="8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16"/>
              <p:cNvSpPr/>
              <p:nvPr/>
            </p:nvSpPr>
            <p:spPr>
              <a:xfrm>
                <a:off x="2621075" y="4422975"/>
                <a:ext cx="44300" cy="32600"/>
              </a:xfrm>
              <a:custGeom>
                <a:avLst/>
                <a:gdLst/>
                <a:ahLst/>
                <a:cxnLst/>
                <a:rect l="l" t="t" r="r" b="b"/>
                <a:pathLst>
                  <a:path w="1772" h="1304" extrusionOk="0">
                    <a:moveTo>
                      <a:pt x="903" y="0"/>
                    </a:moveTo>
                    <a:cubicBezTo>
                      <a:pt x="895" y="0"/>
                      <a:pt x="886" y="0"/>
                      <a:pt x="878" y="0"/>
                    </a:cubicBezTo>
                    <a:cubicBezTo>
                      <a:pt x="0" y="25"/>
                      <a:pt x="577" y="1304"/>
                      <a:pt x="953" y="1304"/>
                    </a:cubicBezTo>
                    <a:cubicBezTo>
                      <a:pt x="1350" y="1279"/>
                      <a:pt x="1772" y="0"/>
                      <a:pt x="90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16"/>
              <p:cNvSpPr/>
              <p:nvPr/>
            </p:nvSpPr>
            <p:spPr>
              <a:xfrm>
                <a:off x="2621925" y="4455550"/>
                <a:ext cx="44675" cy="32625"/>
              </a:xfrm>
              <a:custGeom>
                <a:avLst/>
                <a:gdLst/>
                <a:ahLst/>
                <a:cxnLst/>
                <a:rect l="l" t="t" r="r" b="b"/>
                <a:pathLst>
                  <a:path w="1787" h="1305" extrusionOk="0">
                    <a:moveTo>
                      <a:pt x="908" y="0"/>
                    </a:moveTo>
                    <a:cubicBezTo>
                      <a:pt x="532" y="0"/>
                      <a:pt x="0" y="1254"/>
                      <a:pt x="894" y="1304"/>
                    </a:cubicBezTo>
                    <a:cubicBezTo>
                      <a:pt x="902" y="1304"/>
                      <a:pt x="911" y="1304"/>
                      <a:pt x="919" y="1304"/>
                    </a:cubicBezTo>
                    <a:cubicBezTo>
                      <a:pt x="1787" y="1304"/>
                      <a:pt x="1316" y="25"/>
                      <a:pt x="919" y="1"/>
                    </a:cubicBezTo>
                    <a:cubicBezTo>
                      <a:pt x="915" y="0"/>
                      <a:pt x="911" y="0"/>
                      <a:pt x="9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16"/>
              <p:cNvSpPr/>
              <p:nvPr/>
            </p:nvSpPr>
            <p:spPr>
              <a:xfrm>
                <a:off x="2609300" y="4451525"/>
                <a:ext cx="39350" cy="27150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1086" extrusionOk="0">
                    <a:moveTo>
                      <a:pt x="1010" y="1"/>
                    </a:moveTo>
                    <a:cubicBezTo>
                      <a:pt x="573" y="1"/>
                      <a:pt x="0" y="274"/>
                      <a:pt x="296" y="813"/>
                    </a:cubicBezTo>
                    <a:cubicBezTo>
                      <a:pt x="409" y="1009"/>
                      <a:pt x="550" y="1085"/>
                      <a:pt x="693" y="1085"/>
                    </a:cubicBezTo>
                    <a:cubicBezTo>
                      <a:pt x="1120" y="1085"/>
                      <a:pt x="1574" y="406"/>
                      <a:pt x="1424" y="162"/>
                    </a:cubicBezTo>
                    <a:cubicBezTo>
                      <a:pt x="1370" y="54"/>
                      <a:pt x="1203" y="1"/>
                      <a:pt x="101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16"/>
              <p:cNvSpPr/>
              <p:nvPr/>
            </p:nvSpPr>
            <p:spPr>
              <a:xfrm>
                <a:off x="2641700" y="4450575"/>
                <a:ext cx="39025" cy="25850"/>
              </a:xfrm>
              <a:custGeom>
                <a:avLst/>
                <a:gdLst/>
                <a:ahLst/>
                <a:cxnLst/>
                <a:rect l="l" t="t" r="r" b="b"/>
                <a:pathLst>
                  <a:path w="1561" h="1034" extrusionOk="0">
                    <a:moveTo>
                      <a:pt x="663" y="0"/>
                    </a:moveTo>
                    <a:cubicBezTo>
                      <a:pt x="419" y="0"/>
                      <a:pt x="192" y="72"/>
                      <a:pt x="128" y="200"/>
                    </a:cubicBezTo>
                    <a:cubicBezTo>
                      <a:pt x="1" y="453"/>
                      <a:pt x="476" y="1034"/>
                      <a:pt x="891" y="1034"/>
                    </a:cubicBezTo>
                    <a:cubicBezTo>
                      <a:pt x="1051" y="1034"/>
                      <a:pt x="1201" y="948"/>
                      <a:pt x="1306" y="726"/>
                    </a:cubicBezTo>
                    <a:cubicBezTo>
                      <a:pt x="1560" y="217"/>
                      <a:pt x="1087" y="0"/>
                      <a:pt x="6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39;p16"/>
              <p:cNvSpPr/>
              <p:nvPr/>
            </p:nvSpPr>
            <p:spPr>
              <a:xfrm>
                <a:off x="2649050" y="4450225"/>
                <a:ext cx="25350" cy="17775"/>
              </a:xfrm>
              <a:custGeom>
                <a:avLst/>
                <a:gdLst/>
                <a:ahLst/>
                <a:cxnLst/>
                <a:rect l="l" t="t" r="r" b="b"/>
                <a:pathLst>
                  <a:path w="1014" h="711" extrusionOk="0">
                    <a:moveTo>
                      <a:pt x="550" y="0"/>
                    </a:moveTo>
                    <a:cubicBezTo>
                      <a:pt x="320" y="0"/>
                      <a:pt x="71" y="105"/>
                      <a:pt x="34" y="239"/>
                    </a:cubicBezTo>
                    <a:cubicBezTo>
                      <a:pt x="1" y="407"/>
                      <a:pt x="350" y="710"/>
                      <a:pt x="630" y="710"/>
                    </a:cubicBezTo>
                    <a:cubicBezTo>
                      <a:pt x="767" y="710"/>
                      <a:pt x="887" y="637"/>
                      <a:pt x="937" y="439"/>
                    </a:cubicBezTo>
                    <a:cubicBezTo>
                      <a:pt x="1014" y="117"/>
                      <a:pt x="793" y="0"/>
                      <a:pt x="5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16"/>
              <p:cNvSpPr/>
              <p:nvPr/>
            </p:nvSpPr>
            <p:spPr>
              <a:xfrm>
                <a:off x="2629675" y="4433850"/>
                <a:ext cx="29800" cy="22400"/>
              </a:xfrm>
              <a:custGeom>
                <a:avLst/>
                <a:gdLst/>
                <a:ahLst/>
                <a:cxnLst/>
                <a:rect l="l" t="t" r="r" b="b"/>
                <a:pathLst>
                  <a:path w="1192" h="896" extrusionOk="0">
                    <a:moveTo>
                      <a:pt x="709" y="0"/>
                    </a:moveTo>
                    <a:cubicBezTo>
                      <a:pt x="671" y="0"/>
                      <a:pt x="629" y="6"/>
                      <a:pt x="584" y="17"/>
                    </a:cubicBezTo>
                    <a:cubicBezTo>
                      <a:pt x="0" y="138"/>
                      <a:pt x="525" y="896"/>
                      <a:pt x="786" y="896"/>
                    </a:cubicBezTo>
                    <a:cubicBezTo>
                      <a:pt x="794" y="896"/>
                      <a:pt x="802" y="895"/>
                      <a:pt x="809" y="894"/>
                    </a:cubicBezTo>
                    <a:cubicBezTo>
                      <a:pt x="1065" y="824"/>
                      <a:pt x="1191" y="0"/>
                      <a:pt x="7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16"/>
              <p:cNvSpPr/>
              <p:nvPr/>
            </p:nvSpPr>
            <p:spPr>
              <a:xfrm>
                <a:off x="2625375" y="4455200"/>
                <a:ext cx="292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1168" h="842" extrusionOk="0">
                    <a:moveTo>
                      <a:pt x="852" y="1"/>
                    </a:moveTo>
                    <a:cubicBezTo>
                      <a:pt x="552" y="1"/>
                      <a:pt x="1" y="380"/>
                      <a:pt x="405" y="741"/>
                    </a:cubicBezTo>
                    <a:cubicBezTo>
                      <a:pt x="488" y="812"/>
                      <a:pt x="567" y="841"/>
                      <a:pt x="639" y="841"/>
                    </a:cubicBezTo>
                    <a:cubicBezTo>
                      <a:pt x="978" y="841"/>
                      <a:pt x="1167" y="184"/>
                      <a:pt x="981" y="40"/>
                    </a:cubicBezTo>
                    <a:cubicBezTo>
                      <a:pt x="951" y="13"/>
                      <a:pt x="905" y="1"/>
                      <a:pt x="8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16"/>
              <p:cNvSpPr/>
              <p:nvPr/>
            </p:nvSpPr>
            <p:spPr>
              <a:xfrm>
                <a:off x="3132350" y="4167950"/>
                <a:ext cx="21325" cy="21325"/>
              </a:xfrm>
              <a:custGeom>
                <a:avLst/>
                <a:gdLst/>
                <a:ahLst/>
                <a:cxnLst/>
                <a:rect l="l" t="t" r="r" b="b"/>
                <a:pathLst>
                  <a:path w="853" h="853" extrusionOk="0">
                    <a:moveTo>
                      <a:pt x="427" y="1"/>
                    </a:moveTo>
                    <a:cubicBezTo>
                      <a:pt x="201" y="1"/>
                      <a:pt x="1" y="201"/>
                      <a:pt x="1" y="427"/>
                    </a:cubicBezTo>
                    <a:cubicBezTo>
                      <a:pt x="1" y="652"/>
                      <a:pt x="201" y="853"/>
                      <a:pt x="427" y="853"/>
                    </a:cubicBezTo>
                    <a:cubicBezTo>
                      <a:pt x="652" y="853"/>
                      <a:pt x="853" y="652"/>
                      <a:pt x="853" y="427"/>
                    </a:cubicBezTo>
                    <a:cubicBezTo>
                      <a:pt x="853" y="201"/>
                      <a:pt x="652" y="1"/>
                      <a:pt x="4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43;p16"/>
              <p:cNvSpPr/>
              <p:nvPr/>
            </p:nvSpPr>
            <p:spPr>
              <a:xfrm>
                <a:off x="2634850" y="4451800"/>
                <a:ext cx="16325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653" h="652" extrusionOk="0">
                    <a:moveTo>
                      <a:pt x="327" y="0"/>
                    </a:moveTo>
                    <a:cubicBezTo>
                      <a:pt x="151" y="0"/>
                      <a:pt x="1" y="126"/>
                      <a:pt x="1" y="326"/>
                    </a:cubicBezTo>
                    <a:cubicBezTo>
                      <a:pt x="1" y="502"/>
                      <a:pt x="151" y="652"/>
                      <a:pt x="327" y="652"/>
                    </a:cubicBezTo>
                    <a:cubicBezTo>
                      <a:pt x="502" y="652"/>
                      <a:pt x="652" y="502"/>
                      <a:pt x="652" y="326"/>
                    </a:cubicBezTo>
                    <a:cubicBezTo>
                      <a:pt x="652" y="126"/>
                      <a:pt x="502" y="0"/>
                      <a:pt x="3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4" name="Google Shape;544;p16"/>
            <p:cNvGrpSpPr/>
            <p:nvPr/>
          </p:nvGrpSpPr>
          <p:grpSpPr>
            <a:xfrm>
              <a:off x="4030588" y="-396350"/>
              <a:ext cx="1082725" cy="723050"/>
              <a:chOff x="1352275" y="974950"/>
              <a:chExt cx="1082725" cy="723050"/>
            </a:xfrm>
          </p:grpSpPr>
          <p:sp>
            <p:nvSpPr>
              <p:cNvPr id="545" name="Google Shape;545;p16"/>
              <p:cNvSpPr/>
              <p:nvPr/>
            </p:nvSpPr>
            <p:spPr>
              <a:xfrm>
                <a:off x="1753275" y="1417275"/>
                <a:ext cx="280725" cy="280725"/>
              </a:xfrm>
              <a:custGeom>
                <a:avLst/>
                <a:gdLst/>
                <a:ahLst/>
                <a:cxnLst/>
                <a:rect l="l" t="t" r="r" b="b"/>
                <a:pathLst>
                  <a:path w="11229" h="11229" extrusionOk="0">
                    <a:moveTo>
                      <a:pt x="5614" y="0"/>
                    </a:moveTo>
                    <a:cubicBezTo>
                      <a:pt x="2507" y="0"/>
                      <a:pt x="0" y="2531"/>
                      <a:pt x="0" y="5614"/>
                    </a:cubicBezTo>
                    <a:cubicBezTo>
                      <a:pt x="0" y="8722"/>
                      <a:pt x="2507" y="11228"/>
                      <a:pt x="5614" y="11228"/>
                    </a:cubicBezTo>
                    <a:cubicBezTo>
                      <a:pt x="8697" y="11228"/>
                      <a:pt x="11229" y="8722"/>
                      <a:pt x="11229" y="5614"/>
                    </a:cubicBezTo>
                    <a:cubicBezTo>
                      <a:pt x="11229" y="2531"/>
                      <a:pt x="8697" y="0"/>
                      <a:pt x="56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16"/>
              <p:cNvSpPr/>
              <p:nvPr/>
            </p:nvSpPr>
            <p:spPr>
              <a:xfrm>
                <a:off x="1352275" y="974950"/>
                <a:ext cx="1082725" cy="620350"/>
              </a:xfrm>
              <a:custGeom>
                <a:avLst/>
                <a:gdLst/>
                <a:ahLst/>
                <a:cxnLst/>
                <a:rect l="l" t="t" r="r" b="b"/>
                <a:pathLst>
                  <a:path w="43309" h="24814" extrusionOk="0">
                    <a:moveTo>
                      <a:pt x="17895" y="1"/>
                    </a:moveTo>
                    <a:lnTo>
                      <a:pt x="17895" y="6617"/>
                    </a:lnTo>
                    <a:cubicBezTo>
                      <a:pt x="7720" y="8146"/>
                      <a:pt x="0" y="15690"/>
                      <a:pt x="0" y="24813"/>
                    </a:cubicBezTo>
                    <a:lnTo>
                      <a:pt x="43309" y="24813"/>
                    </a:lnTo>
                    <a:cubicBezTo>
                      <a:pt x="43309" y="15690"/>
                      <a:pt x="35564" y="8146"/>
                      <a:pt x="25389" y="6617"/>
                    </a:cubicBezTo>
                    <a:lnTo>
                      <a:pt x="2538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47" name="Google Shape;547;p16"/>
          <p:cNvSpPr txBox="1">
            <a:spLocks noGrp="1"/>
          </p:cNvSpPr>
          <p:nvPr>
            <p:ph type="title"/>
          </p:nvPr>
        </p:nvSpPr>
        <p:spPr>
          <a:xfrm>
            <a:off x="720000" y="2225750"/>
            <a:ext cx="3940800" cy="1061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200"/>
              <a:buNone/>
              <a:defRPr sz="5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548" name="Google Shape;548;p16"/>
          <p:cNvSpPr txBox="1">
            <a:spLocks noGrp="1"/>
          </p:cNvSpPr>
          <p:nvPr>
            <p:ph type="subTitle" idx="1"/>
          </p:nvPr>
        </p:nvSpPr>
        <p:spPr>
          <a:xfrm>
            <a:off x="720000" y="3292850"/>
            <a:ext cx="2951700" cy="705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49" name="Google Shape;549;p16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145075"/>
            <a:ext cx="3940800" cy="1080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4"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1" name="Google Shape;551;p17"/>
          <p:cNvGrpSpPr/>
          <p:nvPr/>
        </p:nvGrpSpPr>
        <p:grpSpPr>
          <a:xfrm>
            <a:off x="0" y="-396350"/>
            <a:ext cx="9144000" cy="5555950"/>
            <a:chOff x="0" y="-396350"/>
            <a:chExt cx="9144000" cy="5555950"/>
          </a:xfrm>
        </p:grpSpPr>
        <p:sp>
          <p:nvSpPr>
            <p:cNvPr id="552" name="Google Shape;552;p17"/>
            <p:cNvSpPr/>
            <p:nvPr/>
          </p:nvSpPr>
          <p:spPr>
            <a:xfrm>
              <a:off x="0" y="-75"/>
              <a:ext cx="9143929" cy="5143490"/>
            </a:xfrm>
            <a:custGeom>
              <a:avLst/>
              <a:gdLst/>
              <a:ahLst/>
              <a:cxnLst/>
              <a:rect l="l" t="t" r="r" b="b"/>
              <a:pathLst>
                <a:path w="49014" h="32839" extrusionOk="0">
                  <a:moveTo>
                    <a:pt x="1" y="1"/>
                  </a:moveTo>
                  <a:lnTo>
                    <a:pt x="1" y="32839"/>
                  </a:lnTo>
                  <a:lnTo>
                    <a:pt x="49013" y="32839"/>
                  </a:lnTo>
                  <a:lnTo>
                    <a:pt x="49013" y="1"/>
                  </a:lnTo>
                  <a:close/>
                </a:path>
              </a:pathLst>
            </a:custGeom>
            <a:solidFill>
              <a:srgbClr val="AFB9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17"/>
            <p:cNvSpPr/>
            <p:nvPr/>
          </p:nvSpPr>
          <p:spPr>
            <a:xfrm>
              <a:off x="0" y="4401800"/>
              <a:ext cx="9144000" cy="757800"/>
            </a:xfrm>
            <a:prstGeom prst="rect">
              <a:avLst/>
            </a:prstGeom>
            <a:solidFill>
              <a:srgbClr val="EBEC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54" name="Google Shape;554;p17"/>
            <p:cNvGrpSpPr/>
            <p:nvPr/>
          </p:nvGrpSpPr>
          <p:grpSpPr>
            <a:xfrm>
              <a:off x="8174062" y="3811555"/>
              <a:ext cx="969932" cy="1331946"/>
              <a:chOff x="2608825" y="4070850"/>
              <a:chExt cx="720925" cy="990000"/>
            </a:xfrm>
          </p:grpSpPr>
          <p:sp>
            <p:nvSpPr>
              <p:cNvPr id="555" name="Google Shape;555;p17"/>
              <p:cNvSpPr/>
              <p:nvPr/>
            </p:nvSpPr>
            <p:spPr>
              <a:xfrm>
                <a:off x="2656150" y="4889775"/>
                <a:ext cx="5733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22934" h="6843" extrusionOk="0">
                    <a:moveTo>
                      <a:pt x="11455" y="6842"/>
                    </a:moveTo>
                    <a:cubicBezTo>
                      <a:pt x="17770" y="6842"/>
                      <a:pt x="22933" y="5313"/>
                      <a:pt x="22933" y="3434"/>
                    </a:cubicBezTo>
                    <a:cubicBezTo>
                      <a:pt x="22933" y="1554"/>
                      <a:pt x="17770" y="0"/>
                      <a:pt x="11455" y="0"/>
                    </a:cubicBezTo>
                    <a:cubicBezTo>
                      <a:pt x="5164" y="0"/>
                      <a:pt x="1" y="1554"/>
                      <a:pt x="1" y="3434"/>
                    </a:cubicBezTo>
                    <a:cubicBezTo>
                      <a:pt x="1" y="5313"/>
                      <a:pt x="5164" y="6842"/>
                      <a:pt x="11455" y="6842"/>
                    </a:cubicBezTo>
                    <a:close/>
                  </a:path>
                </a:pathLst>
              </a:custGeom>
              <a:solidFill>
                <a:srgbClr val="C9CAD2">
                  <a:alpha val="4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17"/>
              <p:cNvSpPr/>
              <p:nvPr/>
            </p:nvSpPr>
            <p:spPr>
              <a:xfrm>
                <a:off x="2789625" y="4072100"/>
                <a:ext cx="436100" cy="614675"/>
              </a:xfrm>
              <a:custGeom>
                <a:avLst/>
                <a:gdLst/>
                <a:ahLst/>
                <a:cxnLst/>
                <a:rect l="l" t="t" r="r" b="b"/>
                <a:pathLst>
                  <a:path w="17444" h="24587" extrusionOk="0">
                    <a:moveTo>
                      <a:pt x="4737" y="23058"/>
                    </a:moveTo>
                    <a:cubicBezTo>
                      <a:pt x="0" y="15664"/>
                      <a:pt x="2882" y="4963"/>
                      <a:pt x="10476" y="702"/>
                    </a:cubicBezTo>
                    <a:cubicBezTo>
                      <a:pt x="11429" y="176"/>
                      <a:pt x="12081" y="0"/>
                      <a:pt x="12883" y="1379"/>
                    </a:cubicBezTo>
                    <a:cubicBezTo>
                      <a:pt x="17444" y="9299"/>
                      <a:pt x="15314" y="18547"/>
                      <a:pt x="7770" y="23660"/>
                    </a:cubicBezTo>
                    <a:cubicBezTo>
                      <a:pt x="6366" y="24587"/>
                      <a:pt x="5514" y="24261"/>
                      <a:pt x="4737" y="2305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17"/>
              <p:cNvSpPr/>
              <p:nvPr/>
            </p:nvSpPr>
            <p:spPr>
              <a:xfrm>
                <a:off x="2840375" y="4072100"/>
                <a:ext cx="335850" cy="614050"/>
              </a:xfrm>
              <a:custGeom>
                <a:avLst/>
                <a:gdLst/>
                <a:ahLst/>
                <a:cxnLst/>
                <a:rect l="l" t="t" r="r" b="b"/>
                <a:pathLst>
                  <a:path w="13434" h="24562" extrusionOk="0">
                    <a:moveTo>
                      <a:pt x="3083" y="23158"/>
                    </a:moveTo>
                    <a:cubicBezTo>
                      <a:pt x="0" y="16166"/>
                      <a:pt x="2832" y="5439"/>
                      <a:pt x="8772" y="777"/>
                    </a:cubicBezTo>
                    <a:cubicBezTo>
                      <a:pt x="9499" y="201"/>
                      <a:pt x="10000" y="0"/>
                      <a:pt x="10527" y="1303"/>
                    </a:cubicBezTo>
                    <a:cubicBezTo>
                      <a:pt x="13434" y="8797"/>
                      <a:pt x="11254" y="18045"/>
                      <a:pt x="5314" y="23559"/>
                    </a:cubicBezTo>
                    <a:cubicBezTo>
                      <a:pt x="4211" y="24562"/>
                      <a:pt x="3584" y="24286"/>
                      <a:pt x="3083" y="23158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17"/>
              <p:cNvSpPr/>
              <p:nvPr/>
            </p:nvSpPr>
            <p:spPr>
              <a:xfrm>
                <a:off x="2866050" y="4071475"/>
                <a:ext cx="285750" cy="614675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24587" extrusionOk="0">
                    <a:moveTo>
                      <a:pt x="2257" y="23233"/>
                    </a:moveTo>
                    <a:cubicBezTo>
                      <a:pt x="1" y="16416"/>
                      <a:pt x="2783" y="5714"/>
                      <a:pt x="7896" y="827"/>
                    </a:cubicBezTo>
                    <a:cubicBezTo>
                      <a:pt x="8522" y="226"/>
                      <a:pt x="8948" y="0"/>
                      <a:pt x="9324" y="1278"/>
                    </a:cubicBezTo>
                    <a:cubicBezTo>
                      <a:pt x="11430" y="8597"/>
                      <a:pt x="9249" y="17820"/>
                      <a:pt x="4086" y="23534"/>
                    </a:cubicBezTo>
                    <a:cubicBezTo>
                      <a:pt x="3109" y="24587"/>
                      <a:pt x="2633" y="24336"/>
                      <a:pt x="2257" y="2323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17"/>
              <p:cNvSpPr/>
              <p:nvPr/>
            </p:nvSpPr>
            <p:spPr>
              <a:xfrm>
                <a:off x="2923700" y="4071475"/>
                <a:ext cx="171700" cy="613425"/>
              </a:xfrm>
              <a:custGeom>
                <a:avLst/>
                <a:gdLst/>
                <a:ahLst/>
                <a:cxnLst/>
                <a:rect l="l" t="t" r="r" b="b"/>
                <a:pathLst>
                  <a:path w="6868" h="24537" extrusionOk="0">
                    <a:moveTo>
                      <a:pt x="377" y="23334"/>
                    </a:moveTo>
                    <a:cubicBezTo>
                      <a:pt x="1" y="16993"/>
                      <a:pt x="2707" y="6266"/>
                      <a:pt x="5941" y="927"/>
                    </a:cubicBezTo>
                    <a:cubicBezTo>
                      <a:pt x="6342" y="251"/>
                      <a:pt x="6592" y="0"/>
                      <a:pt x="6642" y="1178"/>
                    </a:cubicBezTo>
                    <a:cubicBezTo>
                      <a:pt x="6868" y="8045"/>
                      <a:pt x="4662" y="17268"/>
                      <a:pt x="1304" y="23409"/>
                    </a:cubicBezTo>
                    <a:cubicBezTo>
                      <a:pt x="677" y="24537"/>
                      <a:pt x="452" y="24361"/>
                      <a:pt x="377" y="23334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17"/>
              <p:cNvSpPr/>
              <p:nvPr/>
            </p:nvSpPr>
            <p:spPr>
              <a:xfrm>
                <a:off x="2936225" y="4070850"/>
                <a:ext cx="151675" cy="614050"/>
              </a:xfrm>
              <a:custGeom>
                <a:avLst/>
                <a:gdLst/>
                <a:ahLst/>
                <a:cxnLst/>
                <a:rect l="l" t="t" r="r" b="b"/>
                <a:pathLst>
                  <a:path w="6067" h="24562" extrusionOk="0">
                    <a:moveTo>
                      <a:pt x="76" y="23409"/>
                    </a:moveTo>
                    <a:cubicBezTo>
                      <a:pt x="477" y="17268"/>
                      <a:pt x="3134" y="6516"/>
                      <a:pt x="5590" y="978"/>
                    </a:cubicBezTo>
                    <a:cubicBezTo>
                      <a:pt x="5891" y="301"/>
                      <a:pt x="6066" y="0"/>
                      <a:pt x="5966" y="1178"/>
                    </a:cubicBezTo>
                    <a:cubicBezTo>
                      <a:pt x="5415" y="7845"/>
                      <a:pt x="3184" y="17068"/>
                      <a:pt x="602" y="23384"/>
                    </a:cubicBezTo>
                    <a:cubicBezTo>
                      <a:pt x="126" y="24562"/>
                      <a:pt x="1" y="24386"/>
                      <a:pt x="76" y="234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17"/>
              <p:cNvSpPr/>
              <p:nvPr/>
            </p:nvSpPr>
            <p:spPr>
              <a:xfrm>
                <a:off x="2733850" y="4600300"/>
                <a:ext cx="409175" cy="110925"/>
              </a:xfrm>
              <a:custGeom>
                <a:avLst/>
                <a:gdLst/>
                <a:ahLst/>
                <a:cxnLst/>
                <a:rect l="l" t="t" r="r" b="b"/>
                <a:pathLst>
                  <a:path w="16367" h="4437" extrusionOk="0">
                    <a:moveTo>
                      <a:pt x="16367" y="2231"/>
                    </a:moveTo>
                    <a:cubicBezTo>
                      <a:pt x="10778" y="0"/>
                      <a:pt x="2733" y="1003"/>
                      <a:pt x="1" y="2231"/>
                    </a:cubicBezTo>
                    <a:cubicBezTo>
                      <a:pt x="2733" y="3434"/>
                      <a:pt x="10778" y="4436"/>
                      <a:pt x="16367" y="2231"/>
                    </a:cubicBezTo>
                    <a:close/>
                  </a:path>
                </a:pathLst>
              </a:custGeom>
              <a:solidFill>
                <a:srgbClr val="467C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17"/>
              <p:cNvSpPr/>
              <p:nvPr/>
            </p:nvSpPr>
            <p:spPr>
              <a:xfrm>
                <a:off x="2632350" y="4072725"/>
                <a:ext cx="458050" cy="661050"/>
              </a:xfrm>
              <a:custGeom>
                <a:avLst/>
                <a:gdLst/>
                <a:ahLst/>
                <a:cxnLst/>
                <a:rect l="l" t="t" r="r" b="b"/>
                <a:pathLst>
                  <a:path w="18322" h="26442" extrusionOk="0">
                    <a:moveTo>
                      <a:pt x="10301" y="25640"/>
                    </a:moveTo>
                    <a:cubicBezTo>
                      <a:pt x="2231" y="20752"/>
                      <a:pt x="0" y="9123"/>
                      <a:pt x="5289" y="1429"/>
                    </a:cubicBezTo>
                    <a:cubicBezTo>
                      <a:pt x="5940" y="476"/>
                      <a:pt x="6492" y="0"/>
                      <a:pt x="7920" y="953"/>
                    </a:cubicBezTo>
                    <a:cubicBezTo>
                      <a:pt x="16016" y="6416"/>
                      <a:pt x="18321" y="16316"/>
                      <a:pt x="13484" y="24787"/>
                    </a:cubicBezTo>
                    <a:cubicBezTo>
                      <a:pt x="12582" y="26366"/>
                      <a:pt x="11605" y="26442"/>
                      <a:pt x="10301" y="2564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17"/>
              <p:cNvSpPr/>
              <p:nvPr/>
            </p:nvSpPr>
            <p:spPr>
              <a:xfrm>
                <a:off x="2684975" y="4072725"/>
                <a:ext cx="351525" cy="660425"/>
              </a:xfrm>
              <a:custGeom>
                <a:avLst/>
                <a:gdLst/>
                <a:ahLst/>
                <a:cxnLst/>
                <a:rect l="l" t="t" r="r" b="b"/>
                <a:pathLst>
                  <a:path w="14061" h="26417" extrusionOk="0">
                    <a:moveTo>
                      <a:pt x="8597" y="25564"/>
                    </a:moveTo>
                    <a:cubicBezTo>
                      <a:pt x="2332" y="20276"/>
                      <a:pt x="1" y="8647"/>
                      <a:pt x="3510" y="1354"/>
                    </a:cubicBezTo>
                    <a:cubicBezTo>
                      <a:pt x="3961" y="451"/>
                      <a:pt x="4337" y="0"/>
                      <a:pt x="5439" y="1028"/>
                    </a:cubicBezTo>
                    <a:cubicBezTo>
                      <a:pt x="11780" y="6893"/>
                      <a:pt x="14061" y="16792"/>
                      <a:pt x="10928" y="24888"/>
                    </a:cubicBezTo>
                    <a:cubicBezTo>
                      <a:pt x="10352" y="26391"/>
                      <a:pt x="9625" y="26416"/>
                      <a:pt x="8597" y="2556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17"/>
              <p:cNvSpPr/>
              <p:nvPr/>
            </p:nvSpPr>
            <p:spPr>
              <a:xfrm>
                <a:off x="2711300" y="4073350"/>
                <a:ext cx="298275" cy="659800"/>
              </a:xfrm>
              <a:custGeom>
                <a:avLst/>
                <a:gdLst/>
                <a:ahLst/>
                <a:cxnLst/>
                <a:rect l="l" t="t" r="r" b="b"/>
                <a:pathLst>
                  <a:path w="11931" h="26392" extrusionOk="0">
                    <a:moveTo>
                      <a:pt x="7745" y="25489"/>
                    </a:moveTo>
                    <a:cubicBezTo>
                      <a:pt x="2381" y="20026"/>
                      <a:pt x="0" y="8396"/>
                      <a:pt x="2632" y="1279"/>
                    </a:cubicBezTo>
                    <a:cubicBezTo>
                      <a:pt x="2958" y="401"/>
                      <a:pt x="3259" y="0"/>
                      <a:pt x="4211" y="1053"/>
                    </a:cubicBezTo>
                    <a:cubicBezTo>
                      <a:pt x="9675" y="7093"/>
                      <a:pt x="11930" y="16993"/>
                      <a:pt x="9650" y="24913"/>
                    </a:cubicBezTo>
                    <a:cubicBezTo>
                      <a:pt x="9224" y="26391"/>
                      <a:pt x="8622" y="26366"/>
                      <a:pt x="7745" y="2548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17"/>
              <p:cNvSpPr/>
              <p:nvPr/>
            </p:nvSpPr>
            <p:spPr>
              <a:xfrm>
                <a:off x="2771450" y="4073350"/>
                <a:ext cx="176725" cy="660425"/>
              </a:xfrm>
              <a:custGeom>
                <a:avLst/>
                <a:gdLst/>
                <a:ahLst/>
                <a:cxnLst/>
                <a:rect l="l" t="t" r="r" b="b"/>
                <a:pathLst>
                  <a:path w="7069" h="26417" extrusionOk="0">
                    <a:moveTo>
                      <a:pt x="5815" y="25389"/>
                    </a:moveTo>
                    <a:cubicBezTo>
                      <a:pt x="2457" y="19474"/>
                      <a:pt x="0" y="7870"/>
                      <a:pt x="602" y="1203"/>
                    </a:cubicBezTo>
                    <a:cubicBezTo>
                      <a:pt x="677" y="376"/>
                      <a:pt x="802" y="0"/>
                      <a:pt x="1404" y="1128"/>
                    </a:cubicBezTo>
                    <a:cubicBezTo>
                      <a:pt x="4838" y="7619"/>
                      <a:pt x="7068" y="17544"/>
                      <a:pt x="6717" y="25038"/>
                    </a:cubicBezTo>
                    <a:cubicBezTo>
                      <a:pt x="6667" y="26417"/>
                      <a:pt x="6366" y="26341"/>
                      <a:pt x="5815" y="2538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17"/>
              <p:cNvSpPr/>
              <p:nvPr/>
            </p:nvSpPr>
            <p:spPr>
              <a:xfrm>
                <a:off x="2789625" y="4073350"/>
                <a:ext cx="146625" cy="661050"/>
              </a:xfrm>
              <a:custGeom>
                <a:avLst/>
                <a:gdLst/>
                <a:ahLst/>
                <a:cxnLst/>
                <a:rect l="l" t="t" r="r" b="b"/>
                <a:pathLst>
                  <a:path w="5865" h="26442" extrusionOk="0">
                    <a:moveTo>
                      <a:pt x="5288" y="25339"/>
                    </a:moveTo>
                    <a:cubicBezTo>
                      <a:pt x="2782" y="19249"/>
                      <a:pt x="301" y="7645"/>
                      <a:pt x="25" y="1178"/>
                    </a:cubicBezTo>
                    <a:cubicBezTo>
                      <a:pt x="0" y="376"/>
                      <a:pt x="50" y="0"/>
                      <a:pt x="502" y="1178"/>
                    </a:cubicBezTo>
                    <a:cubicBezTo>
                      <a:pt x="3108" y="7845"/>
                      <a:pt x="5314" y="17770"/>
                      <a:pt x="5790" y="25088"/>
                    </a:cubicBezTo>
                    <a:cubicBezTo>
                      <a:pt x="5865" y="26442"/>
                      <a:pt x="5690" y="26341"/>
                      <a:pt x="5288" y="2533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567;p17"/>
              <p:cNvSpPr/>
              <p:nvPr/>
            </p:nvSpPr>
            <p:spPr>
              <a:xfrm>
                <a:off x="2906775" y="4266325"/>
                <a:ext cx="422975" cy="447400"/>
              </a:xfrm>
              <a:custGeom>
                <a:avLst/>
                <a:gdLst/>
                <a:ahLst/>
                <a:cxnLst/>
                <a:rect l="l" t="t" r="r" b="b"/>
                <a:pathLst>
                  <a:path w="16919" h="17896" extrusionOk="0">
                    <a:moveTo>
                      <a:pt x="778" y="15941"/>
                    </a:moveTo>
                    <a:cubicBezTo>
                      <a:pt x="1" y="7921"/>
                      <a:pt x="6818" y="377"/>
                      <a:pt x="14813" y="51"/>
                    </a:cubicBezTo>
                    <a:cubicBezTo>
                      <a:pt x="15816" y="1"/>
                      <a:pt x="16417" y="151"/>
                      <a:pt x="16492" y="1605"/>
                    </a:cubicBezTo>
                    <a:cubicBezTo>
                      <a:pt x="16918" y="9976"/>
                      <a:pt x="11329" y="16667"/>
                      <a:pt x="3009" y="17695"/>
                    </a:cubicBezTo>
                    <a:cubicBezTo>
                      <a:pt x="1480" y="17896"/>
                      <a:pt x="928" y="17244"/>
                      <a:pt x="778" y="1594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568;p17"/>
              <p:cNvSpPr/>
              <p:nvPr/>
            </p:nvSpPr>
            <p:spPr>
              <a:xfrm>
                <a:off x="2931850" y="4268200"/>
                <a:ext cx="384750" cy="443650"/>
              </a:xfrm>
              <a:custGeom>
                <a:avLst/>
                <a:gdLst/>
                <a:ahLst/>
                <a:cxnLst/>
                <a:rect l="l" t="t" r="r" b="b"/>
                <a:pathLst>
                  <a:path w="15390" h="17746" extrusionOk="0">
                    <a:moveTo>
                      <a:pt x="51" y="16116"/>
                    </a:moveTo>
                    <a:cubicBezTo>
                      <a:pt x="452" y="9099"/>
                      <a:pt x="7244" y="1530"/>
                      <a:pt x="14036" y="176"/>
                    </a:cubicBezTo>
                    <a:cubicBezTo>
                      <a:pt x="14888" y="1"/>
                      <a:pt x="15389" y="51"/>
                      <a:pt x="15264" y="1329"/>
                    </a:cubicBezTo>
                    <a:cubicBezTo>
                      <a:pt x="14512" y="8698"/>
                      <a:pt x="8873" y="15339"/>
                      <a:pt x="1705" y="17369"/>
                    </a:cubicBezTo>
                    <a:cubicBezTo>
                      <a:pt x="376" y="17745"/>
                      <a:pt x="1" y="17244"/>
                      <a:pt x="51" y="1611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17"/>
              <p:cNvSpPr/>
              <p:nvPr/>
            </p:nvSpPr>
            <p:spPr>
              <a:xfrm>
                <a:off x="2932475" y="4268825"/>
                <a:ext cx="383475" cy="441775"/>
              </a:xfrm>
              <a:custGeom>
                <a:avLst/>
                <a:gdLst/>
                <a:ahLst/>
                <a:cxnLst/>
                <a:rect l="l" t="t" r="r" b="b"/>
                <a:pathLst>
                  <a:path w="15339" h="17671" extrusionOk="0">
                    <a:moveTo>
                      <a:pt x="176" y="16217"/>
                    </a:moveTo>
                    <a:cubicBezTo>
                      <a:pt x="1153" y="9700"/>
                      <a:pt x="7920" y="2106"/>
                      <a:pt x="14136" y="227"/>
                    </a:cubicBezTo>
                    <a:cubicBezTo>
                      <a:pt x="14913" y="1"/>
                      <a:pt x="15339" y="1"/>
                      <a:pt x="15113" y="1204"/>
                    </a:cubicBezTo>
                    <a:cubicBezTo>
                      <a:pt x="13760" y="8046"/>
                      <a:pt x="8146" y="14688"/>
                      <a:pt x="1529" y="17194"/>
                    </a:cubicBezTo>
                    <a:cubicBezTo>
                      <a:pt x="301" y="17670"/>
                      <a:pt x="1" y="17244"/>
                      <a:pt x="176" y="16217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17"/>
              <p:cNvSpPr/>
              <p:nvPr/>
            </p:nvSpPr>
            <p:spPr>
              <a:xfrm>
                <a:off x="2934975" y="4268200"/>
                <a:ext cx="379725" cy="440525"/>
              </a:xfrm>
              <a:custGeom>
                <a:avLst/>
                <a:gdLst/>
                <a:ahLst/>
                <a:cxnLst/>
                <a:rect l="l" t="t" r="r" b="b"/>
                <a:pathLst>
                  <a:path w="15189" h="17621" extrusionOk="0">
                    <a:moveTo>
                      <a:pt x="377" y="16492"/>
                    </a:moveTo>
                    <a:cubicBezTo>
                      <a:pt x="2708" y="11154"/>
                      <a:pt x="9399" y="3510"/>
                      <a:pt x="14287" y="477"/>
                    </a:cubicBezTo>
                    <a:cubicBezTo>
                      <a:pt x="14888" y="101"/>
                      <a:pt x="15189" y="1"/>
                      <a:pt x="14738" y="1003"/>
                    </a:cubicBezTo>
                    <a:cubicBezTo>
                      <a:pt x="12056" y="6693"/>
                      <a:pt x="6392" y="13309"/>
                      <a:pt x="1104" y="16943"/>
                    </a:cubicBezTo>
                    <a:cubicBezTo>
                      <a:pt x="101" y="17620"/>
                      <a:pt x="1" y="17369"/>
                      <a:pt x="377" y="1649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17"/>
              <p:cNvSpPr/>
              <p:nvPr/>
            </p:nvSpPr>
            <p:spPr>
              <a:xfrm>
                <a:off x="2936225" y="4267575"/>
                <a:ext cx="378475" cy="439875"/>
              </a:xfrm>
              <a:custGeom>
                <a:avLst/>
                <a:gdLst/>
                <a:ahLst/>
                <a:cxnLst/>
                <a:rect l="l" t="t" r="r" b="b"/>
                <a:pathLst>
                  <a:path w="15139" h="17595" extrusionOk="0">
                    <a:moveTo>
                      <a:pt x="452" y="16643"/>
                    </a:moveTo>
                    <a:cubicBezTo>
                      <a:pt x="3359" y="11780"/>
                      <a:pt x="10026" y="4111"/>
                      <a:pt x="14337" y="602"/>
                    </a:cubicBezTo>
                    <a:cubicBezTo>
                      <a:pt x="14863" y="176"/>
                      <a:pt x="15139" y="1"/>
                      <a:pt x="14562" y="928"/>
                    </a:cubicBezTo>
                    <a:cubicBezTo>
                      <a:pt x="11354" y="6141"/>
                      <a:pt x="5665" y="12758"/>
                      <a:pt x="903" y="16843"/>
                    </a:cubicBezTo>
                    <a:cubicBezTo>
                      <a:pt x="26" y="17595"/>
                      <a:pt x="1" y="17419"/>
                      <a:pt x="452" y="16643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17"/>
              <p:cNvSpPr/>
              <p:nvPr/>
            </p:nvSpPr>
            <p:spPr>
              <a:xfrm>
                <a:off x="2655525" y="4656050"/>
                <a:ext cx="574600" cy="360925"/>
              </a:xfrm>
              <a:custGeom>
                <a:avLst/>
                <a:gdLst/>
                <a:ahLst/>
                <a:cxnLst/>
                <a:rect l="l" t="t" r="r" b="b"/>
                <a:pathLst>
                  <a:path w="22984" h="14437" extrusionOk="0">
                    <a:moveTo>
                      <a:pt x="3485" y="1"/>
                    </a:moveTo>
                    <a:cubicBezTo>
                      <a:pt x="8622" y="1655"/>
                      <a:pt x="14362" y="1655"/>
                      <a:pt x="19500" y="1"/>
                    </a:cubicBezTo>
                    <a:cubicBezTo>
                      <a:pt x="22908" y="2808"/>
                      <a:pt x="22983" y="10778"/>
                      <a:pt x="19500" y="12582"/>
                    </a:cubicBezTo>
                    <a:cubicBezTo>
                      <a:pt x="14061" y="14437"/>
                      <a:pt x="8923" y="14437"/>
                      <a:pt x="3485" y="12582"/>
                    </a:cubicBezTo>
                    <a:cubicBezTo>
                      <a:pt x="1" y="10778"/>
                      <a:pt x="76" y="2808"/>
                      <a:pt x="34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17"/>
              <p:cNvSpPr/>
              <p:nvPr/>
            </p:nvSpPr>
            <p:spPr>
              <a:xfrm>
                <a:off x="2765175" y="4674850"/>
                <a:ext cx="38250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30" extrusionOk="0">
                    <a:moveTo>
                      <a:pt x="778" y="1"/>
                    </a:moveTo>
                    <a:cubicBezTo>
                      <a:pt x="352" y="1"/>
                      <a:pt x="1" y="352"/>
                      <a:pt x="1" y="778"/>
                    </a:cubicBezTo>
                    <a:cubicBezTo>
                      <a:pt x="1" y="1179"/>
                      <a:pt x="352" y="1529"/>
                      <a:pt x="778" y="1529"/>
                    </a:cubicBezTo>
                    <a:cubicBezTo>
                      <a:pt x="1179" y="1529"/>
                      <a:pt x="1530" y="1179"/>
                      <a:pt x="1530" y="778"/>
                    </a:cubicBezTo>
                    <a:cubicBezTo>
                      <a:pt x="1530" y="352"/>
                      <a:pt x="1179" y="1"/>
                      <a:pt x="778" y="1"/>
                    </a:cubicBezTo>
                    <a:close/>
                  </a:path>
                </a:pathLst>
              </a:custGeom>
              <a:solidFill>
                <a:srgbClr val="467C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17"/>
              <p:cNvSpPr/>
              <p:nvPr/>
            </p:nvSpPr>
            <p:spPr>
              <a:xfrm>
                <a:off x="2844750" y="4680500"/>
                <a:ext cx="37625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30" extrusionOk="0">
                    <a:moveTo>
                      <a:pt x="753" y="0"/>
                    </a:moveTo>
                    <a:cubicBezTo>
                      <a:pt x="327" y="0"/>
                      <a:pt x="1" y="351"/>
                      <a:pt x="1" y="777"/>
                    </a:cubicBezTo>
                    <a:cubicBezTo>
                      <a:pt x="1" y="1178"/>
                      <a:pt x="327" y="1529"/>
                      <a:pt x="753" y="1529"/>
                    </a:cubicBezTo>
                    <a:cubicBezTo>
                      <a:pt x="1179" y="1529"/>
                      <a:pt x="1505" y="1178"/>
                      <a:pt x="1505" y="777"/>
                    </a:cubicBezTo>
                    <a:cubicBezTo>
                      <a:pt x="1505" y="351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rgbClr val="467C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17"/>
              <p:cNvSpPr/>
              <p:nvPr/>
            </p:nvSpPr>
            <p:spPr>
              <a:xfrm>
                <a:off x="3082225" y="4674850"/>
                <a:ext cx="38250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30" extrusionOk="0">
                    <a:moveTo>
                      <a:pt x="752" y="1"/>
                    </a:moveTo>
                    <a:cubicBezTo>
                      <a:pt x="351" y="1"/>
                      <a:pt x="1" y="352"/>
                      <a:pt x="1" y="778"/>
                    </a:cubicBezTo>
                    <a:cubicBezTo>
                      <a:pt x="1" y="1179"/>
                      <a:pt x="351" y="1529"/>
                      <a:pt x="752" y="1529"/>
                    </a:cubicBezTo>
                    <a:cubicBezTo>
                      <a:pt x="1179" y="1529"/>
                      <a:pt x="1529" y="1179"/>
                      <a:pt x="1529" y="778"/>
                    </a:cubicBezTo>
                    <a:cubicBezTo>
                      <a:pt x="1529" y="352"/>
                      <a:pt x="1179" y="1"/>
                      <a:pt x="752" y="1"/>
                    </a:cubicBezTo>
                    <a:close/>
                  </a:path>
                </a:pathLst>
              </a:custGeom>
              <a:solidFill>
                <a:srgbClr val="467C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17"/>
              <p:cNvSpPr/>
              <p:nvPr/>
            </p:nvSpPr>
            <p:spPr>
              <a:xfrm>
                <a:off x="3003275" y="4680500"/>
                <a:ext cx="37625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30" extrusionOk="0">
                    <a:moveTo>
                      <a:pt x="753" y="0"/>
                    </a:moveTo>
                    <a:cubicBezTo>
                      <a:pt x="326" y="0"/>
                      <a:pt x="1" y="351"/>
                      <a:pt x="1" y="777"/>
                    </a:cubicBezTo>
                    <a:cubicBezTo>
                      <a:pt x="1" y="1178"/>
                      <a:pt x="326" y="1529"/>
                      <a:pt x="753" y="1529"/>
                    </a:cubicBezTo>
                    <a:cubicBezTo>
                      <a:pt x="1179" y="1529"/>
                      <a:pt x="1504" y="1178"/>
                      <a:pt x="1504" y="777"/>
                    </a:cubicBezTo>
                    <a:cubicBezTo>
                      <a:pt x="1504" y="351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rgbClr val="467C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17"/>
              <p:cNvSpPr/>
              <p:nvPr/>
            </p:nvSpPr>
            <p:spPr>
              <a:xfrm>
                <a:off x="3122950" y="4731875"/>
                <a:ext cx="3825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5" extrusionOk="0">
                    <a:moveTo>
                      <a:pt x="778" y="0"/>
                    </a:moveTo>
                    <a:cubicBezTo>
                      <a:pt x="352" y="0"/>
                      <a:pt x="1" y="351"/>
                      <a:pt x="1" y="752"/>
                    </a:cubicBezTo>
                    <a:cubicBezTo>
                      <a:pt x="1" y="1178"/>
                      <a:pt x="352" y="1504"/>
                      <a:pt x="778" y="1504"/>
                    </a:cubicBezTo>
                    <a:cubicBezTo>
                      <a:pt x="1179" y="1504"/>
                      <a:pt x="1529" y="1178"/>
                      <a:pt x="1529" y="752"/>
                    </a:cubicBezTo>
                    <a:cubicBezTo>
                      <a:pt x="1529" y="351"/>
                      <a:pt x="1179" y="0"/>
                      <a:pt x="7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17"/>
              <p:cNvSpPr/>
              <p:nvPr/>
            </p:nvSpPr>
            <p:spPr>
              <a:xfrm>
                <a:off x="3044625" y="4743150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0"/>
                    </a:moveTo>
                    <a:cubicBezTo>
                      <a:pt x="327" y="0"/>
                      <a:pt x="1" y="351"/>
                      <a:pt x="1" y="752"/>
                    </a:cubicBezTo>
                    <a:cubicBezTo>
                      <a:pt x="1" y="1178"/>
                      <a:pt x="327" y="1504"/>
                      <a:pt x="753" y="1504"/>
                    </a:cubicBezTo>
                    <a:cubicBezTo>
                      <a:pt x="1179" y="1504"/>
                      <a:pt x="1505" y="1178"/>
                      <a:pt x="1505" y="752"/>
                    </a:cubicBezTo>
                    <a:cubicBezTo>
                      <a:pt x="1505" y="351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17"/>
              <p:cNvSpPr/>
              <p:nvPr/>
            </p:nvSpPr>
            <p:spPr>
              <a:xfrm>
                <a:off x="2965675" y="4745650"/>
                <a:ext cx="37625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30" extrusionOk="0">
                    <a:moveTo>
                      <a:pt x="753" y="1"/>
                    </a:moveTo>
                    <a:cubicBezTo>
                      <a:pt x="352" y="1"/>
                      <a:pt x="1" y="352"/>
                      <a:pt x="1" y="778"/>
                    </a:cubicBezTo>
                    <a:cubicBezTo>
                      <a:pt x="1" y="1179"/>
                      <a:pt x="352" y="1530"/>
                      <a:pt x="753" y="1530"/>
                    </a:cubicBezTo>
                    <a:cubicBezTo>
                      <a:pt x="1179" y="1530"/>
                      <a:pt x="1505" y="1179"/>
                      <a:pt x="1505" y="778"/>
                    </a:cubicBezTo>
                    <a:cubicBezTo>
                      <a:pt x="1505" y="352"/>
                      <a:pt x="1179" y="1"/>
                      <a:pt x="7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17"/>
              <p:cNvSpPr/>
              <p:nvPr/>
            </p:nvSpPr>
            <p:spPr>
              <a:xfrm>
                <a:off x="2729475" y="4731875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0"/>
                    </a:moveTo>
                    <a:cubicBezTo>
                      <a:pt x="351" y="0"/>
                      <a:pt x="0" y="351"/>
                      <a:pt x="0" y="752"/>
                    </a:cubicBezTo>
                    <a:cubicBezTo>
                      <a:pt x="0" y="1178"/>
                      <a:pt x="351" y="1504"/>
                      <a:pt x="752" y="1504"/>
                    </a:cubicBezTo>
                    <a:cubicBezTo>
                      <a:pt x="1178" y="1504"/>
                      <a:pt x="1504" y="1178"/>
                      <a:pt x="1504" y="752"/>
                    </a:cubicBezTo>
                    <a:cubicBezTo>
                      <a:pt x="1504" y="351"/>
                      <a:pt x="1178" y="0"/>
                      <a:pt x="7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17"/>
              <p:cNvSpPr/>
              <p:nvPr/>
            </p:nvSpPr>
            <p:spPr>
              <a:xfrm>
                <a:off x="2808425" y="4743150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0"/>
                    </a:moveTo>
                    <a:cubicBezTo>
                      <a:pt x="326" y="0"/>
                      <a:pt x="0" y="351"/>
                      <a:pt x="0" y="752"/>
                    </a:cubicBezTo>
                    <a:cubicBezTo>
                      <a:pt x="0" y="1178"/>
                      <a:pt x="326" y="1504"/>
                      <a:pt x="752" y="1504"/>
                    </a:cubicBezTo>
                    <a:cubicBezTo>
                      <a:pt x="1178" y="1504"/>
                      <a:pt x="1504" y="1178"/>
                      <a:pt x="1504" y="752"/>
                    </a:cubicBezTo>
                    <a:cubicBezTo>
                      <a:pt x="1504" y="351"/>
                      <a:pt x="1178" y="0"/>
                      <a:pt x="7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17"/>
              <p:cNvSpPr/>
              <p:nvPr/>
            </p:nvSpPr>
            <p:spPr>
              <a:xfrm>
                <a:off x="2886725" y="4745650"/>
                <a:ext cx="38250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30" extrusionOk="0">
                    <a:moveTo>
                      <a:pt x="778" y="1"/>
                    </a:moveTo>
                    <a:cubicBezTo>
                      <a:pt x="352" y="1"/>
                      <a:pt x="1" y="352"/>
                      <a:pt x="1" y="778"/>
                    </a:cubicBezTo>
                    <a:cubicBezTo>
                      <a:pt x="1" y="1179"/>
                      <a:pt x="352" y="1530"/>
                      <a:pt x="778" y="1530"/>
                    </a:cubicBezTo>
                    <a:cubicBezTo>
                      <a:pt x="1179" y="1530"/>
                      <a:pt x="1530" y="1179"/>
                      <a:pt x="1530" y="778"/>
                    </a:cubicBezTo>
                    <a:cubicBezTo>
                      <a:pt x="1530" y="352"/>
                      <a:pt x="1179" y="1"/>
                      <a:pt x="7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17"/>
              <p:cNvSpPr/>
              <p:nvPr/>
            </p:nvSpPr>
            <p:spPr>
              <a:xfrm>
                <a:off x="2686225" y="4797650"/>
                <a:ext cx="37625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30" extrusionOk="0">
                    <a:moveTo>
                      <a:pt x="753" y="1"/>
                    </a:moveTo>
                    <a:cubicBezTo>
                      <a:pt x="327" y="1"/>
                      <a:pt x="1" y="352"/>
                      <a:pt x="1" y="753"/>
                    </a:cubicBezTo>
                    <a:cubicBezTo>
                      <a:pt x="1" y="1179"/>
                      <a:pt x="327" y="1530"/>
                      <a:pt x="753" y="1530"/>
                    </a:cubicBezTo>
                    <a:cubicBezTo>
                      <a:pt x="1179" y="1530"/>
                      <a:pt x="1505" y="1179"/>
                      <a:pt x="1505" y="753"/>
                    </a:cubicBezTo>
                    <a:cubicBezTo>
                      <a:pt x="1505" y="352"/>
                      <a:pt x="1179" y="1"/>
                      <a:pt x="7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17"/>
              <p:cNvSpPr/>
              <p:nvPr/>
            </p:nvSpPr>
            <p:spPr>
              <a:xfrm>
                <a:off x="2765175" y="4808950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78" y="0"/>
                    </a:moveTo>
                    <a:cubicBezTo>
                      <a:pt x="352" y="0"/>
                      <a:pt x="1" y="326"/>
                      <a:pt x="1" y="752"/>
                    </a:cubicBezTo>
                    <a:cubicBezTo>
                      <a:pt x="1" y="1178"/>
                      <a:pt x="352" y="1504"/>
                      <a:pt x="778" y="1504"/>
                    </a:cubicBezTo>
                    <a:cubicBezTo>
                      <a:pt x="1179" y="1504"/>
                      <a:pt x="1530" y="1178"/>
                      <a:pt x="1530" y="752"/>
                    </a:cubicBezTo>
                    <a:cubicBezTo>
                      <a:pt x="1530" y="326"/>
                      <a:pt x="1179" y="0"/>
                      <a:pt x="7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17"/>
              <p:cNvSpPr/>
              <p:nvPr/>
            </p:nvSpPr>
            <p:spPr>
              <a:xfrm>
                <a:off x="2844750" y="4814575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1"/>
                    </a:moveTo>
                    <a:cubicBezTo>
                      <a:pt x="327" y="1"/>
                      <a:pt x="1" y="326"/>
                      <a:pt x="1" y="753"/>
                    </a:cubicBezTo>
                    <a:cubicBezTo>
                      <a:pt x="1" y="1179"/>
                      <a:pt x="327" y="1504"/>
                      <a:pt x="753" y="1504"/>
                    </a:cubicBezTo>
                    <a:cubicBezTo>
                      <a:pt x="1179" y="1504"/>
                      <a:pt x="1505" y="1179"/>
                      <a:pt x="1505" y="753"/>
                    </a:cubicBezTo>
                    <a:cubicBezTo>
                      <a:pt x="1505" y="326"/>
                      <a:pt x="1179" y="1"/>
                      <a:pt x="7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17"/>
              <p:cNvSpPr/>
              <p:nvPr/>
            </p:nvSpPr>
            <p:spPr>
              <a:xfrm>
                <a:off x="2923700" y="4817075"/>
                <a:ext cx="38250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30" extrusionOk="0">
                    <a:moveTo>
                      <a:pt x="753" y="1"/>
                    </a:moveTo>
                    <a:cubicBezTo>
                      <a:pt x="352" y="1"/>
                      <a:pt x="1" y="352"/>
                      <a:pt x="1" y="753"/>
                    </a:cubicBezTo>
                    <a:cubicBezTo>
                      <a:pt x="1" y="1179"/>
                      <a:pt x="352" y="1530"/>
                      <a:pt x="753" y="1530"/>
                    </a:cubicBezTo>
                    <a:cubicBezTo>
                      <a:pt x="1179" y="1530"/>
                      <a:pt x="1530" y="1179"/>
                      <a:pt x="1530" y="753"/>
                    </a:cubicBezTo>
                    <a:cubicBezTo>
                      <a:pt x="1530" y="352"/>
                      <a:pt x="1179" y="1"/>
                      <a:pt x="7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17"/>
              <p:cNvSpPr/>
              <p:nvPr/>
            </p:nvSpPr>
            <p:spPr>
              <a:xfrm>
                <a:off x="3161800" y="4797650"/>
                <a:ext cx="37625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30" extrusionOk="0">
                    <a:moveTo>
                      <a:pt x="752" y="1"/>
                    </a:moveTo>
                    <a:cubicBezTo>
                      <a:pt x="326" y="1"/>
                      <a:pt x="1" y="352"/>
                      <a:pt x="1" y="753"/>
                    </a:cubicBezTo>
                    <a:cubicBezTo>
                      <a:pt x="1" y="1179"/>
                      <a:pt x="326" y="1530"/>
                      <a:pt x="752" y="1530"/>
                    </a:cubicBezTo>
                    <a:cubicBezTo>
                      <a:pt x="1153" y="1530"/>
                      <a:pt x="1504" y="1179"/>
                      <a:pt x="1504" y="753"/>
                    </a:cubicBezTo>
                    <a:cubicBezTo>
                      <a:pt x="1504" y="352"/>
                      <a:pt x="1153" y="1"/>
                      <a:pt x="7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17"/>
              <p:cNvSpPr/>
              <p:nvPr/>
            </p:nvSpPr>
            <p:spPr>
              <a:xfrm>
                <a:off x="3082225" y="4808950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52" y="0"/>
                    </a:moveTo>
                    <a:cubicBezTo>
                      <a:pt x="351" y="0"/>
                      <a:pt x="1" y="326"/>
                      <a:pt x="1" y="752"/>
                    </a:cubicBezTo>
                    <a:cubicBezTo>
                      <a:pt x="1" y="1178"/>
                      <a:pt x="351" y="1504"/>
                      <a:pt x="752" y="1504"/>
                    </a:cubicBezTo>
                    <a:cubicBezTo>
                      <a:pt x="1179" y="1504"/>
                      <a:pt x="1529" y="1178"/>
                      <a:pt x="1529" y="752"/>
                    </a:cubicBezTo>
                    <a:cubicBezTo>
                      <a:pt x="1529" y="326"/>
                      <a:pt x="1179" y="0"/>
                      <a:pt x="7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17"/>
              <p:cNvSpPr/>
              <p:nvPr/>
            </p:nvSpPr>
            <p:spPr>
              <a:xfrm>
                <a:off x="3003275" y="4814575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1"/>
                    </a:moveTo>
                    <a:cubicBezTo>
                      <a:pt x="326" y="1"/>
                      <a:pt x="1" y="326"/>
                      <a:pt x="1" y="753"/>
                    </a:cubicBezTo>
                    <a:cubicBezTo>
                      <a:pt x="1" y="1179"/>
                      <a:pt x="326" y="1504"/>
                      <a:pt x="753" y="1504"/>
                    </a:cubicBezTo>
                    <a:cubicBezTo>
                      <a:pt x="1179" y="1504"/>
                      <a:pt x="1504" y="1179"/>
                      <a:pt x="1504" y="753"/>
                    </a:cubicBezTo>
                    <a:cubicBezTo>
                      <a:pt x="1504" y="326"/>
                      <a:pt x="1179" y="1"/>
                      <a:pt x="7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17"/>
              <p:cNvSpPr/>
              <p:nvPr/>
            </p:nvSpPr>
            <p:spPr>
              <a:xfrm>
                <a:off x="3122950" y="4865950"/>
                <a:ext cx="3825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5" extrusionOk="0">
                    <a:moveTo>
                      <a:pt x="778" y="1"/>
                    </a:moveTo>
                    <a:cubicBezTo>
                      <a:pt x="352" y="1"/>
                      <a:pt x="1" y="327"/>
                      <a:pt x="1" y="753"/>
                    </a:cubicBezTo>
                    <a:cubicBezTo>
                      <a:pt x="1" y="1154"/>
                      <a:pt x="352" y="1505"/>
                      <a:pt x="778" y="1505"/>
                    </a:cubicBezTo>
                    <a:cubicBezTo>
                      <a:pt x="1179" y="1505"/>
                      <a:pt x="1529" y="1154"/>
                      <a:pt x="1529" y="753"/>
                    </a:cubicBezTo>
                    <a:cubicBezTo>
                      <a:pt x="1529" y="327"/>
                      <a:pt x="1179" y="1"/>
                      <a:pt x="7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17"/>
              <p:cNvSpPr/>
              <p:nvPr/>
            </p:nvSpPr>
            <p:spPr>
              <a:xfrm>
                <a:off x="3044625" y="4882875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0"/>
                    </a:moveTo>
                    <a:cubicBezTo>
                      <a:pt x="327" y="0"/>
                      <a:pt x="1" y="326"/>
                      <a:pt x="1" y="752"/>
                    </a:cubicBezTo>
                    <a:cubicBezTo>
                      <a:pt x="1" y="1178"/>
                      <a:pt x="327" y="1504"/>
                      <a:pt x="753" y="1504"/>
                    </a:cubicBezTo>
                    <a:cubicBezTo>
                      <a:pt x="1179" y="1504"/>
                      <a:pt x="1505" y="1178"/>
                      <a:pt x="1505" y="752"/>
                    </a:cubicBezTo>
                    <a:cubicBezTo>
                      <a:pt x="1505" y="326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17"/>
              <p:cNvSpPr/>
              <p:nvPr/>
            </p:nvSpPr>
            <p:spPr>
              <a:xfrm>
                <a:off x="2965675" y="4890400"/>
                <a:ext cx="37625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4" extrusionOk="0">
                    <a:moveTo>
                      <a:pt x="753" y="0"/>
                    </a:moveTo>
                    <a:cubicBezTo>
                      <a:pt x="352" y="0"/>
                      <a:pt x="1" y="351"/>
                      <a:pt x="1" y="752"/>
                    </a:cubicBezTo>
                    <a:cubicBezTo>
                      <a:pt x="1" y="1178"/>
                      <a:pt x="352" y="1504"/>
                      <a:pt x="753" y="1504"/>
                    </a:cubicBezTo>
                    <a:cubicBezTo>
                      <a:pt x="1179" y="1504"/>
                      <a:pt x="1505" y="1178"/>
                      <a:pt x="1505" y="752"/>
                    </a:cubicBezTo>
                    <a:cubicBezTo>
                      <a:pt x="1505" y="351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17"/>
              <p:cNvSpPr/>
              <p:nvPr/>
            </p:nvSpPr>
            <p:spPr>
              <a:xfrm>
                <a:off x="2729475" y="4865950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1"/>
                    </a:moveTo>
                    <a:cubicBezTo>
                      <a:pt x="351" y="1"/>
                      <a:pt x="0" y="327"/>
                      <a:pt x="0" y="753"/>
                    </a:cubicBezTo>
                    <a:cubicBezTo>
                      <a:pt x="0" y="1154"/>
                      <a:pt x="351" y="1505"/>
                      <a:pt x="752" y="1505"/>
                    </a:cubicBezTo>
                    <a:cubicBezTo>
                      <a:pt x="1178" y="1505"/>
                      <a:pt x="1504" y="1154"/>
                      <a:pt x="1504" y="753"/>
                    </a:cubicBezTo>
                    <a:cubicBezTo>
                      <a:pt x="1504" y="327"/>
                      <a:pt x="1178" y="1"/>
                      <a:pt x="7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17"/>
              <p:cNvSpPr/>
              <p:nvPr/>
            </p:nvSpPr>
            <p:spPr>
              <a:xfrm>
                <a:off x="2808425" y="4882875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0"/>
                    </a:moveTo>
                    <a:cubicBezTo>
                      <a:pt x="326" y="0"/>
                      <a:pt x="0" y="326"/>
                      <a:pt x="0" y="752"/>
                    </a:cubicBezTo>
                    <a:cubicBezTo>
                      <a:pt x="0" y="1178"/>
                      <a:pt x="326" y="1504"/>
                      <a:pt x="752" y="1504"/>
                    </a:cubicBezTo>
                    <a:cubicBezTo>
                      <a:pt x="1178" y="1504"/>
                      <a:pt x="1504" y="1178"/>
                      <a:pt x="1504" y="752"/>
                    </a:cubicBezTo>
                    <a:cubicBezTo>
                      <a:pt x="1504" y="326"/>
                      <a:pt x="1178" y="0"/>
                      <a:pt x="7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17"/>
              <p:cNvSpPr/>
              <p:nvPr/>
            </p:nvSpPr>
            <p:spPr>
              <a:xfrm>
                <a:off x="2886725" y="4890400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78" y="0"/>
                    </a:moveTo>
                    <a:cubicBezTo>
                      <a:pt x="352" y="0"/>
                      <a:pt x="1" y="351"/>
                      <a:pt x="1" y="752"/>
                    </a:cubicBezTo>
                    <a:cubicBezTo>
                      <a:pt x="1" y="1178"/>
                      <a:pt x="352" y="1504"/>
                      <a:pt x="778" y="1504"/>
                    </a:cubicBezTo>
                    <a:cubicBezTo>
                      <a:pt x="1179" y="1504"/>
                      <a:pt x="1530" y="1178"/>
                      <a:pt x="1530" y="752"/>
                    </a:cubicBezTo>
                    <a:cubicBezTo>
                      <a:pt x="1530" y="351"/>
                      <a:pt x="1179" y="0"/>
                      <a:pt x="7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17"/>
              <p:cNvSpPr/>
              <p:nvPr/>
            </p:nvSpPr>
            <p:spPr>
              <a:xfrm>
                <a:off x="2765175" y="4939275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78" y="0"/>
                    </a:moveTo>
                    <a:cubicBezTo>
                      <a:pt x="352" y="0"/>
                      <a:pt x="1" y="326"/>
                      <a:pt x="1" y="752"/>
                    </a:cubicBezTo>
                    <a:cubicBezTo>
                      <a:pt x="1" y="1178"/>
                      <a:pt x="352" y="1504"/>
                      <a:pt x="778" y="1504"/>
                    </a:cubicBezTo>
                    <a:cubicBezTo>
                      <a:pt x="1179" y="1504"/>
                      <a:pt x="1530" y="1178"/>
                      <a:pt x="1530" y="752"/>
                    </a:cubicBezTo>
                    <a:cubicBezTo>
                      <a:pt x="1530" y="326"/>
                      <a:pt x="1179" y="0"/>
                      <a:pt x="7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597;p17"/>
              <p:cNvSpPr/>
              <p:nvPr/>
            </p:nvSpPr>
            <p:spPr>
              <a:xfrm>
                <a:off x="2844750" y="4951800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0"/>
                    </a:moveTo>
                    <a:cubicBezTo>
                      <a:pt x="327" y="0"/>
                      <a:pt x="1" y="326"/>
                      <a:pt x="1" y="752"/>
                    </a:cubicBezTo>
                    <a:cubicBezTo>
                      <a:pt x="1" y="1178"/>
                      <a:pt x="327" y="1504"/>
                      <a:pt x="753" y="1504"/>
                    </a:cubicBezTo>
                    <a:cubicBezTo>
                      <a:pt x="1179" y="1504"/>
                      <a:pt x="1505" y="1178"/>
                      <a:pt x="1505" y="752"/>
                    </a:cubicBezTo>
                    <a:cubicBezTo>
                      <a:pt x="1505" y="326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598;p17"/>
              <p:cNvSpPr/>
              <p:nvPr/>
            </p:nvSpPr>
            <p:spPr>
              <a:xfrm>
                <a:off x="2923700" y="4959325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53" y="0"/>
                    </a:moveTo>
                    <a:cubicBezTo>
                      <a:pt x="352" y="0"/>
                      <a:pt x="1" y="351"/>
                      <a:pt x="1" y="752"/>
                    </a:cubicBezTo>
                    <a:cubicBezTo>
                      <a:pt x="1" y="1178"/>
                      <a:pt x="352" y="1504"/>
                      <a:pt x="753" y="1504"/>
                    </a:cubicBezTo>
                    <a:cubicBezTo>
                      <a:pt x="1179" y="1504"/>
                      <a:pt x="1530" y="1178"/>
                      <a:pt x="1530" y="752"/>
                    </a:cubicBezTo>
                    <a:cubicBezTo>
                      <a:pt x="1530" y="351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17"/>
              <p:cNvSpPr/>
              <p:nvPr/>
            </p:nvSpPr>
            <p:spPr>
              <a:xfrm>
                <a:off x="3082225" y="4939275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52" y="0"/>
                    </a:moveTo>
                    <a:cubicBezTo>
                      <a:pt x="351" y="0"/>
                      <a:pt x="1" y="326"/>
                      <a:pt x="1" y="752"/>
                    </a:cubicBezTo>
                    <a:cubicBezTo>
                      <a:pt x="1" y="1178"/>
                      <a:pt x="351" y="1504"/>
                      <a:pt x="752" y="1504"/>
                    </a:cubicBezTo>
                    <a:cubicBezTo>
                      <a:pt x="1179" y="1504"/>
                      <a:pt x="1529" y="1178"/>
                      <a:pt x="1529" y="752"/>
                    </a:cubicBezTo>
                    <a:cubicBezTo>
                      <a:pt x="1529" y="326"/>
                      <a:pt x="1179" y="0"/>
                      <a:pt x="7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17"/>
              <p:cNvSpPr/>
              <p:nvPr/>
            </p:nvSpPr>
            <p:spPr>
              <a:xfrm>
                <a:off x="3003275" y="4951800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0"/>
                    </a:moveTo>
                    <a:cubicBezTo>
                      <a:pt x="326" y="0"/>
                      <a:pt x="1" y="326"/>
                      <a:pt x="1" y="752"/>
                    </a:cubicBezTo>
                    <a:cubicBezTo>
                      <a:pt x="1" y="1178"/>
                      <a:pt x="326" y="1504"/>
                      <a:pt x="753" y="1504"/>
                    </a:cubicBezTo>
                    <a:cubicBezTo>
                      <a:pt x="1179" y="1504"/>
                      <a:pt x="1504" y="1178"/>
                      <a:pt x="1504" y="752"/>
                    </a:cubicBezTo>
                    <a:cubicBezTo>
                      <a:pt x="1504" y="326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17"/>
              <p:cNvSpPr/>
              <p:nvPr/>
            </p:nvSpPr>
            <p:spPr>
              <a:xfrm>
                <a:off x="2623575" y="4378125"/>
                <a:ext cx="315825" cy="343750"/>
              </a:xfrm>
              <a:custGeom>
                <a:avLst/>
                <a:gdLst/>
                <a:ahLst/>
                <a:cxnLst/>
                <a:rect l="l" t="t" r="r" b="b"/>
                <a:pathLst>
                  <a:path w="12633" h="13750" extrusionOk="0">
                    <a:moveTo>
                      <a:pt x="1924" y="1"/>
                    </a:moveTo>
                    <a:cubicBezTo>
                      <a:pt x="1220" y="1"/>
                      <a:pt x="1059" y="401"/>
                      <a:pt x="953" y="1017"/>
                    </a:cubicBezTo>
                    <a:cubicBezTo>
                      <a:pt x="1" y="6957"/>
                      <a:pt x="4487" y="13098"/>
                      <a:pt x="10527" y="13724"/>
                    </a:cubicBezTo>
                    <a:cubicBezTo>
                      <a:pt x="10652" y="13741"/>
                      <a:pt x="10771" y="13749"/>
                      <a:pt x="10882" y="13749"/>
                    </a:cubicBezTo>
                    <a:cubicBezTo>
                      <a:pt x="11617" y="13749"/>
                      <a:pt x="12044" y="13372"/>
                      <a:pt x="12131" y="12371"/>
                    </a:cubicBezTo>
                    <a:cubicBezTo>
                      <a:pt x="12632" y="6105"/>
                      <a:pt x="8572" y="992"/>
                      <a:pt x="2357" y="40"/>
                    </a:cubicBezTo>
                    <a:cubicBezTo>
                      <a:pt x="2193" y="13"/>
                      <a:pt x="2050" y="1"/>
                      <a:pt x="192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17"/>
              <p:cNvSpPr/>
              <p:nvPr/>
            </p:nvSpPr>
            <p:spPr>
              <a:xfrm>
                <a:off x="2651150" y="4380150"/>
                <a:ext cx="271525" cy="339325"/>
              </a:xfrm>
              <a:custGeom>
                <a:avLst/>
                <a:gdLst/>
                <a:ahLst/>
                <a:cxnLst/>
                <a:rect l="l" t="t" r="r" b="b"/>
                <a:pathLst>
                  <a:path w="10861" h="13573" extrusionOk="0">
                    <a:moveTo>
                      <a:pt x="527" y="0"/>
                    </a:moveTo>
                    <a:cubicBezTo>
                      <a:pt x="96" y="0"/>
                      <a:pt x="25" y="321"/>
                      <a:pt x="25" y="811"/>
                    </a:cubicBezTo>
                    <a:cubicBezTo>
                      <a:pt x="0" y="6024"/>
                      <a:pt x="4537" y="12140"/>
                      <a:pt x="9624" y="13493"/>
                    </a:cubicBezTo>
                    <a:cubicBezTo>
                      <a:pt x="9814" y="13545"/>
                      <a:pt x="9983" y="13573"/>
                      <a:pt x="10129" y="13573"/>
                    </a:cubicBezTo>
                    <a:cubicBezTo>
                      <a:pt x="10621" y="13573"/>
                      <a:pt x="10860" y="13257"/>
                      <a:pt x="10802" y="12465"/>
                    </a:cubicBezTo>
                    <a:cubicBezTo>
                      <a:pt x="10401" y="6901"/>
                      <a:pt x="6366" y="1764"/>
                      <a:pt x="1078" y="109"/>
                    </a:cubicBezTo>
                    <a:cubicBezTo>
                      <a:pt x="849" y="35"/>
                      <a:pt x="669" y="0"/>
                      <a:pt x="5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17"/>
              <p:cNvSpPr/>
              <p:nvPr/>
            </p:nvSpPr>
            <p:spPr>
              <a:xfrm>
                <a:off x="2652925" y="4380525"/>
                <a:ext cx="267875" cy="338050"/>
              </a:xfrm>
              <a:custGeom>
                <a:avLst/>
                <a:gdLst/>
                <a:ahLst/>
                <a:cxnLst/>
                <a:rect l="l" t="t" r="r" b="b"/>
                <a:pathLst>
                  <a:path w="10715" h="13522" extrusionOk="0">
                    <a:moveTo>
                      <a:pt x="356" y="0"/>
                    </a:moveTo>
                    <a:cubicBezTo>
                      <a:pt x="24" y="0"/>
                      <a:pt x="1" y="290"/>
                      <a:pt x="55" y="721"/>
                    </a:cubicBezTo>
                    <a:cubicBezTo>
                      <a:pt x="481" y="5583"/>
                      <a:pt x="5042" y="11698"/>
                      <a:pt x="9654" y="13403"/>
                    </a:cubicBezTo>
                    <a:cubicBezTo>
                      <a:pt x="9863" y="13479"/>
                      <a:pt x="10040" y="13521"/>
                      <a:pt x="10185" y="13521"/>
                    </a:cubicBezTo>
                    <a:cubicBezTo>
                      <a:pt x="10562" y="13521"/>
                      <a:pt x="10715" y="13238"/>
                      <a:pt x="10606" y="12551"/>
                    </a:cubicBezTo>
                    <a:cubicBezTo>
                      <a:pt x="9754" y="7312"/>
                      <a:pt x="5719" y="2175"/>
                      <a:pt x="907" y="144"/>
                    </a:cubicBezTo>
                    <a:cubicBezTo>
                      <a:pt x="666" y="45"/>
                      <a:pt x="487" y="0"/>
                      <a:pt x="3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17"/>
              <p:cNvSpPr/>
              <p:nvPr/>
            </p:nvSpPr>
            <p:spPr>
              <a:xfrm>
                <a:off x="2654775" y="4381675"/>
                <a:ext cx="261975" cy="335225"/>
              </a:xfrm>
              <a:custGeom>
                <a:avLst/>
                <a:gdLst/>
                <a:ahLst/>
                <a:cxnLst/>
                <a:rect l="l" t="t" r="r" b="b"/>
                <a:pathLst>
                  <a:path w="10479" h="13409" extrusionOk="0">
                    <a:moveTo>
                      <a:pt x="129" y="1"/>
                    </a:moveTo>
                    <a:cubicBezTo>
                      <a:pt x="0" y="1"/>
                      <a:pt x="57" y="215"/>
                      <a:pt x="181" y="525"/>
                    </a:cubicBezTo>
                    <a:cubicBezTo>
                      <a:pt x="1660" y="4560"/>
                      <a:pt x="6271" y="10650"/>
                      <a:pt x="9830" y="13156"/>
                    </a:cubicBezTo>
                    <a:cubicBezTo>
                      <a:pt x="10061" y="13317"/>
                      <a:pt x="10231" y="13409"/>
                      <a:pt x="10330" y="13409"/>
                    </a:cubicBezTo>
                    <a:cubicBezTo>
                      <a:pt x="10479" y="13409"/>
                      <a:pt x="10467" y="13201"/>
                      <a:pt x="10256" y="12705"/>
                    </a:cubicBezTo>
                    <a:cubicBezTo>
                      <a:pt x="8402" y="8269"/>
                      <a:pt x="4392" y="3106"/>
                      <a:pt x="607" y="274"/>
                    </a:cubicBezTo>
                    <a:cubicBezTo>
                      <a:pt x="358" y="82"/>
                      <a:pt x="208" y="1"/>
                      <a:pt x="12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17"/>
              <p:cNvSpPr/>
              <p:nvPr/>
            </p:nvSpPr>
            <p:spPr>
              <a:xfrm>
                <a:off x="2655400" y="4382075"/>
                <a:ext cx="260675" cy="334550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13382" extrusionOk="0">
                    <a:moveTo>
                      <a:pt x="69" y="1"/>
                    </a:moveTo>
                    <a:cubicBezTo>
                      <a:pt x="1" y="1"/>
                      <a:pt x="87" y="184"/>
                      <a:pt x="231" y="458"/>
                    </a:cubicBezTo>
                    <a:cubicBezTo>
                      <a:pt x="2161" y="4143"/>
                      <a:pt x="6773" y="10208"/>
                      <a:pt x="9906" y="13065"/>
                    </a:cubicBezTo>
                    <a:cubicBezTo>
                      <a:pt x="10128" y="13265"/>
                      <a:pt x="10281" y="13381"/>
                      <a:pt x="10346" y="13381"/>
                    </a:cubicBezTo>
                    <a:cubicBezTo>
                      <a:pt x="10427" y="13381"/>
                      <a:pt x="10369" y="13197"/>
                      <a:pt x="10131" y="12764"/>
                    </a:cubicBezTo>
                    <a:cubicBezTo>
                      <a:pt x="7850" y="8654"/>
                      <a:pt x="3840" y="3491"/>
                      <a:pt x="507" y="333"/>
                    </a:cubicBezTo>
                    <a:cubicBezTo>
                      <a:pt x="252" y="100"/>
                      <a:pt x="119" y="1"/>
                      <a:pt x="6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17"/>
              <p:cNvSpPr/>
              <p:nvPr/>
            </p:nvSpPr>
            <p:spPr>
              <a:xfrm>
                <a:off x="2698775" y="4656050"/>
                <a:ext cx="490000" cy="78975"/>
              </a:xfrm>
              <a:custGeom>
                <a:avLst/>
                <a:gdLst/>
                <a:ahLst/>
                <a:cxnLst/>
                <a:rect l="l" t="t" r="r" b="b"/>
                <a:pathLst>
                  <a:path w="19600" h="3159" extrusionOk="0">
                    <a:moveTo>
                      <a:pt x="1755" y="1"/>
                    </a:moveTo>
                    <a:cubicBezTo>
                      <a:pt x="827" y="126"/>
                      <a:pt x="0" y="527"/>
                      <a:pt x="301" y="1805"/>
                    </a:cubicBezTo>
                    <a:cubicBezTo>
                      <a:pt x="2983" y="2657"/>
                      <a:pt x="6241" y="3159"/>
                      <a:pt x="9750" y="3159"/>
                    </a:cubicBezTo>
                    <a:cubicBezTo>
                      <a:pt x="13283" y="3159"/>
                      <a:pt x="16542" y="2657"/>
                      <a:pt x="19223" y="1805"/>
                    </a:cubicBezTo>
                    <a:cubicBezTo>
                      <a:pt x="19599" y="803"/>
                      <a:pt x="19148" y="151"/>
                      <a:pt x="17770" y="1"/>
                    </a:cubicBezTo>
                    <a:cubicBezTo>
                      <a:pt x="15201" y="828"/>
                      <a:pt x="12481" y="1241"/>
                      <a:pt x="9762" y="1241"/>
                    </a:cubicBezTo>
                    <a:cubicBezTo>
                      <a:pt x="7043" y="1241"/>
                      <a:pt x="4323" y="828"/>
                      <a:pt x="17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17"/>
              <p:cNvSpPr/>
              <p:nvPr/>
            </p:nvSpPr>
            <p:spPr>
              <a:xfrm>
                <a:off x="3101050" y="4112150"/>
                <a:ext cx="82275" cy="60875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2435" extrusionOk="0">
                    <a:moveTo>
                      <a:pt x="1580" y="1"/>
                    </a:moveTo>
                    <a:cubicBezTo>
                      <a:pt x="1" y="1"/>
                      <a:pt x="862" y="2409"/>
                      <a:pt x="1553" y="2433"/>
                    </a:cubicBezTo>
                    <a:cubicBezTo>
                      <a:pt x="1561" y="2434"/>
                      <a:pt x="1569" y="2434"/>
                      <a:pt x="1576" y="2434"/>
                    </a:cubicBezTo>
                    <a:cubicBezTo>
                      <a:pt x="2301" y="2434"/>
                      <a:pt x="3291" y="101"/>
                      <a:pt x="1654" y="2"/>
                    </a:cubicBezTo>
                    <a:cubicBezTo>
                      <a:pt x="1629" y="1"/>
                      <a:pt x="1604" y="1"/>
                      <a:pt x="15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17"/>
              <p:cNvSpPr/>
              <p:nvPr/>
            </p:nvSpPr>
            <p:spPr>
              <a:xfrm>
                <a:off x="3132825" y="4166325"/>
                <a:ext cx="75175" cy="49850"/>
              </a:xfrm>
              <a:custGeom>
                <a:avLst/>
                <a:gdLst/>
                <a:ahLst/>
                <a:cxnLst/>
                <a:rect l="l" t="t" r="r" b="b"/>
                <a:pathLst>
                  <a:path w="3007" h="1994" extrusionOk="0">
                    <a:moveTo>
                      <a:pt x="1061" y="1"/>
                    </a:moveTo>
                    <a:cubicBezTo>
                      <a:pt x="708" y="1"/>
                      <a:pt x="401" y="89"/>
                      <a:pt x="282" y="266"/>
                    </a:cubicBezTo>
                    <a:cubicBezTo>
                      <a:pt x="1" y="736"/>
                      <a:pt x="831" y="1993"/>
                      <a:pt x="1633" y="1993"/>
                    </a:cubicBezTo>
                    <a:cubicBezTo>
                      <a:pt x="1902" y="1993"/>
                      <a:pt x="2168" y="1853"/>
                      <a:pt x="2388" y="1494"/>
                    </a:cubicBezTo>
                    <a:cubicBezTo>
                      <a:pt x="3006" y="505"/>
                      <a:pt x="1905" y="1"/>
                      <a:pt x="10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17"/>
              <p:cNvSpPr/>
              <p:nvPr/>
            </p:nvSpPr>
            <p:spPr>
              <a:xfrm>
                <a:off x="3133250" y="4128550"/>
                <a:ext cx="7360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2944" h="2048" extrusionOk="0">
                    <a:moveTo>
                      <a:pt x="1603" y="1"/>
                    </a:moveTo>
                    <a:cubicBezTo>
                      <a:pt x="819" y="1"/>
                      <a:pt x="1" y="1324"/>
                      <a:pt x="265" y="1777"/>
                    </a:cubicBezTo>
                    <a:cubicBezTo>
                      <a:pt x="374" y="1959"/>
                      <a:pt x="666" y="2048"/>
                      <a:pt x="1005" y="2048"/>
                    </a:cubicBezTo>
                    <a:cubicBezTo>
                      <a:pt x="1835" y="2048"/>
                      <a:pt x="2943" y="1514"/>
                      <a:pt x="2320" y="499"/>
                    </a:cubicBezTo>
                    <a:cubicBezTo>
                      <a:pt x="2111" y="142"/>
                      <a:pt x="1859" y="1"/>
                      <a:pt x="16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17"/>
              <p:cNvSpPr/>
              <p:nvPr/>
            </p:nvSpPr>
            <p:spPr>
              <a:xfrm>
                <a:off x="3073900" y="4165250"/>
                <a:ext cx="72475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2899" h="2010" extrusionOk="0">
                    <a:moveTo>
                      <a:pt x="1810" y="1"/>
                    </a:moveTo>
                    <a:cubicBezTo>
                      <a:pt x="1005" y="1"/>
                      <a:pt x="0" y="462"/>
                      <a:pt x="509" y="1462"/>
                    </a:cubicBezTo>
                    <a:cubicBezTo>
                      <a:pt x="706" y="1856"/>
                      <a:pt x="970" y="2009"/>
                      <a:pt x="1246" y="2009"/>
                    </a:cubicBezTo>
                    <a:cubicBezTo>
                      <a:pt x="2024" y="2009"/>
                      <a:pt x="2898" y="790"/>
                      <a:pt x="2639" y="309"/>
                    </a:cubicBezTo>
                    <a:cubicBezTo>
                      <a:pt x="2534" y="107"/>
                      <a:pt x="2195" y="1"/>
                      <a:pt x="18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17"/>
              <p:cNvSpPr/>
              <p:nvPr/>
            </p:nvSpPr>
            <p:spPr>
              <a:xfrm>
                <a:off x="3072500" y="4130150"/>
                <a:ext cx="74925" cy="49875"/>
              </a:xfrm>
              <a:custGeom>
                <a:avLst/>
                <a:gdLst/>
                <a:ahLst/>
                <a:cxnLst/>
                <a:rect l="l" t="t" r="r" b="b"/>
                <a:pathLst>
                  <a:path w="2997" h="1995" extrusionOk="0">
                    <a:moveTo>
                      <a:pt x="1360" y="0"/>
                    </a:moveTo>
                    <a:cubicBezTo>
                      <a:pt x="1095" y="0"/>
                      <a:pt x="833" y="137"/>
                      <a:pt x="615" y="485"/>
                    </a:cubicBezTo>
                    <a:cubicBezTo>
                      <a:pt x="1" y="1486"/>
                      <a:pt x="1083" y="1994"/>
                      <a:pt x="1915" y="1994"/>
                    </a:cubicBezTo>
                    <a:cubicBezTo>
                      <a:pt x="2272" y="1994"/>
                      <a:pt x="2583" y="1901"/>
                      <a:pt x="2695" y="1713"/>
                    </a:cubicBezTo>
                    <a:cubicBezTo>
                      <a:pt x="2997" y="1261"/>
                      <a:pt x="2164" y="0"/>
                      <a:pt x="13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17"/>
              <p:cNvSpPr/>
              <p:nvPr/>
            </p:nvSpPr>
            <p:spPr>
              <a:xfrm>
                <a:off x="3105050" y="4172950"/>
                <a:ext cx="82025" cy="60925"/>
              </a:xfrm>
              <a:custGeom>
                <a:avLst/>
                <a:gdLst/>
                <a:ahLst/>
                <a:cxnLst/>
                <a:rect l="l" t="t" r="r" b="b"/>
                <a:pathLst>
                  <a:path w="3281" h="2437" extrusionOk="0">
                    <a:moveTo>
                      <a:pt x="1416" y="1"/>
                    </a:moveTo>
                    <a:cubicBezTo>
                      <a:pt x="1409" y="1"/>
                      <a:pt x="1401" y="1"/>
                      <a:pt x="1393" y="1"/>
                    </a:cubicBezTo>
                    <a:cubicBezTo>
                      <a:pt x="709" y="50"/>
                      <a:pt x="0" y="2437"/>
                      <a:pt x="1502" y="2437"/>
                    </a:cubicBezTo>
                    <a:cubicBezTo>
                      <a:pt x="1540" y="2437"/>
                      <a:pt x="1579" y="2435"/>
                      <a:pt x="1619" y="2432"/>
                    </a:cubicBezTo>
                    <a:cubicBezTo>
                      <a:pt x="3280" y="2308"/>
                      <a:pt x="2145" y="1"/>
                      <a:pt x="14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17"/>
              <p:cNvSpPr/>
              <p:nvPr/>
            </p:nvSpPr>
            <p:spPr>
              <a:xfrm>
                <a:off x="3128650" y="4182100"/>
                <a:ext cx="549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199" h="1680" extrusionOk="0">
                    <a:moveTo>
                      <a:pt x="698" y="1"/>
                    </a:moveTo>
                    <a:cubicBezTo>
                      <a:pt x="672" y="1"/>
                      <a:pt x="648" y="4"/>
                      <a:pt x="625" y="11"/>
                    </a:cubicBezTo>
                    <a:cubicBezTo>
                      <a:pt x="164" y="126"/>
                      <a:pt x="0" y="1679"/>
                      <a:pt x="850" y="1679"/>
                    </a:cubicBezTo>
                    <a:cubicBezTo>
                      <a:pt x="926" y="1679"/>
                      <a:pt x="1009" y="1667"/>
                      <a:pt x="1101" y="1640"/>
                    </a:cubicBezTo>
                    <a:cubicBezTo>
                      <a:pt x="2198" y="1354"/>
                      <a:pt x="1207" y="1"/>
                      <a:pt x="6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17"/>
              <p:cNvSpPr/>
              <p:nvPr/>
            </p:nvSpPr>
            <p:spPr>
              <a:xfrm>
                <a:off x="3137225" y="4146350"/>
                <a:ext cx="54000" cy="38650"/>
              </a:xfrm>
              <a:custGeom>
                <a:avLst/>
                <a:gdLst/>
                <a:ahLst/>
                <a:cxnLst/>
                <a:rect l="l" t="t" r="r" b="b"/>
                <a:pathLst>
                  <a:path w="2160" h="1546" extrusionOk="0">
                    <a:moveTo>
                      <a:pt x="1045" y="0"/>
                    </a:moveTo>
                    <a:cubicBezTo>
                      <a:pt x="444" y="0"/>
                      <a:pt x="0" y="1140"/>
                      <a:pt x="282" y="1441"/>
                    </a:cubicBezTo>
                    <a:cubicBezTo>
                      <a:pt x="348" y="1512"/>
                      <a:pt x="462" y="1545"/>
                      <a:pt x="598" y="1545"/>
                    </a:cubicBezTo>
                    <a:cubicBezTo>
                      <a:pt x="1180" y="1545"/>
                      <a:pt x="2160" y="949"/>
                      <a:pt x="1510" y="238"/>
                    </a:cubicBezTo>
                    <a:cubicBezTo>
                      <a:pt x="1351" y="70"/>
                      <a:pt x="1193" y="0"/>
                      <a:pt x="10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17"/>
              <p:cNvSpPr/>
              <p:nvPr/>
            </p:nvSpPr>
            <p:spPr>
              <a:xfrm>
                <a:off x="3099150" y="4160725"/>
                <a:ext cx="4677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1324" extrusionOk="0">
                    <a:moveTo>
                      <a:pt x="704" y="1"/>
                    </a:moveTo>
                    <a:cubicBezTo>
                      <a:pt x="436" y="1"/>
                      <a:pt x="203" y="146"/>
                      <a:pt x="126" y="540"/>
                    </a:cubicBezTo>
                    <a:cubicBezTo>
                      <a:pt x="0" y="1117"/>
                      <a:pt x="395" y="1324"/>
                      <a:pt x="834" y="1324"/>
                    </a:cubicBezTo>
                    <a:cubicBezTo>
                      <a:pt x="1272" y="1324"/>
                      <a:pt x="1755" y="1117"/>
                      <a:pt x="1805" y="866"/>
                    </a:cubicBezTo>
                    <a:cubicBezTo>
                      <a:pt x="1871" y="537"/>
                      <a:pt x="1221" y="1"/>
                      <a:pt x="7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17"/>
              <p:cNvSpPr/>
              <p:nvPr/>
            </p:nvSpPr>
            <p:spPr>
              <a:xfrm>
                <a:off x="2608825" y="4432200"/>
                <a:ext cx="39875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1075" extrusionOk="0">
                    <a:moveTo>
                      <a:pt x="734" y="1"/>
                    </a:moveTo>
                    <a:cubicBezTo>
                      <a:pt x="595" y="1"/>
                      <a:pt x="457" y="73"/>
                      <a:pt x="340" y="258"/>
                    </a:cubicBezTo>
                    <a:cubicBezTo>
                      <a:pt x="1" y="793"/>
                      <a:pt x="602" y="1075"/>
                      <a:pt x="1049" y="1075"/>
                    </a:cubicBezTo>
                    <a:cubicBezTo>
                      <a:pt x="1230" y="1075"/>
                      <a:pt x="1385" y="1028"/>
                      <a:pt x="1443" y="935"/>
                    </a:cubicBezTo>
                    <a:cubicBezTo>
                      <a:pt x="1594" y="689"/>
                      <a:pt x="1160" y="1"/>
                      <a:pt x="7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17"/>
              <p:cNvSpPr/>
              <p:nvPr/>
            </p:nvSpPr>
            <p:spPr>
              <a:xfrm>
                <a:off x="2641600" y="4432375"/>
                <a:ext cx="38900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1078" extrusionOk="0">
                    <a:moveTo>
                      <a:pt x="871" y="1"/>
                    </a:moveTo>
                    <a:cubicBezTo>
                      <a:pt x="455" y="1"/>
                      <a:pt x="1" y="666"/>
                      <a:pt x="132" y="928"/>
                    </a:cubicBezTo>
                    <a:cubicBezTo>
                      <a:pt x="193" y="1027"/>
                      <a:pt x="361" y="1077"/>
                      <a:pt x="554" y="1077"/>
                    </a:cubicBezTo>
                    <a:cubicBezTo>
                      <a:pt x="992" y="1077"/>
                      <a:pt x="1556" y="816"/>
                      <a:pt x="1260" y="276"/>
                    </a:cubicBezTo>
                    <a:cubicBezTo>
                      <a:pt x="1151" y="78"/>
                      <a:pt x="1013" y="1"/>
                      <a:pt x="8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17"/>
              <p:cNvSpPr/>
              <p:nvPr/>
            </p:nvSpPr>
            <p:spPr>
              <a:xfrm>
                <a:off x="2621075" y="4422975"/>
                <a:ext cx="44300" cy="32600"/>
              </a:xfrm>
              <a:custGeom>
                <a:avLst/>
                <a:gdLst/>
                <a:ahLst/>
                <a:cxnLst/>
                <a:rect l="l" t="t" r="r" b="b"/>
                <a:pathLst>
                  <a:path w="1772" h="1304" extrusionOk="0">
                    <a:moveTo>
                      <a:pt x="903" y="0"/>
                    </a:moveTo>
                    <a:cubicBezTo>
                      <a:pt x="895" y="0"/>
                      <a:pt x="886" y="0"/>
                      <a:pt x="878" y="0"/>
                    </a:cubicBezTo>
                    <a:cubicBezTo>
                      <a:pt x="0" y="25"/>
                      <a:pt x="577" y="1304"/>
                      <a:pt x="953" y="1304"/>
                    </a:cubicBezTo>
                    <a:cubicBezTo>
                      <a:pt x="1350" y="1279"/>
                      <a:pt x="1772" y="0"/>
                      <a:pt x="90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17"/>
              <p:cNvSpPr/>
              <p:nvPr/>
            </p:nvSpPr>
            <p:spPr>
              <a:xfrm>
                <a:off x="2621925" y="4455550"/>
                <a:ext cx="44675" cy="32625"/>
              </a:xfrm>
              <a:custGeom>
                <a:avLst/>
                <a:gdLst/>
                <a:ahLst/>
                <a:cxnLst/>
                <a:rect l="l" t="t" r="r" b="b"/>
                <a:pathLst>
                  <a:path w="1787" h="1305" extrusionOk="0">
                    <a:moveTo>
                      <a:pt x="908" y="0"/>
                    </a:moveTo>
                    <a:cubicBezTo>
                      <a:pt x="532" y="0"/>
                      <a:pt x="0" y="1254"/>
                      <a:pt x="894" y="1304"/>
                    </a:cubicBezTo>
                    <a:cubicBezTo>
                      <a:pt x="902" y="1304"/>
                      <a:pt x="911" y="1304"/>
                      <a:pt x="919" y="1304"/>
                    </a:cubicBezTo>
                    <a:cubicBezTo>
                      <a:pt x="1787" y="1304"/>
                      <a:pt x="1316" y="25"/>
                      <a:pt x="919" y="1"/>
                    </a:cubicBezTo>
                    <a:cubicBezTo>
                      <a:pt x="915" y="0"/>
                      <a:pt x="911" y="0"/>
                      <a:pt x="9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17"/>
              <p:cNvSpPr/>
              <p:nvPr/>
            </p:nvSpPr>
            <p:spPr>
              <a:xfrm>
                <a:off x="2609300" y="4451525"/>
                <a:ext cx="39350" cy="27150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1086" extrusionOk="0">
                    <a:moveTo>
                      <a:pt x="1010" y="1"/>
                    </a:moveTo>
                    <a:cubicBezTo>
                      <a:pt x="573" y="1"/>
                      <a:pt x="0" y="274"/>
                      <a:pt x="296" y="813"/>
                    </a:cubicBezTo>
                    <a:cubicBezTo>
                      <a:pt x="409" y="1009"/>
                      <a:pt x="550" y="1085"/>
                      <a:pt x="693" y="1085"/>
                    </a:cubicBezTo>
                    <a:cubicBezTo>
                      <a:pt x="1120" y="1085"/>
                      <a:pt x="1574" y="406"/>
                      <a:pt x="1424" y="162"/>
                    </a:cubicBezTo>
                    <a:cubicBezTo>
                      <a:pt x="1370" y="54"/>
                      <a:pt x="1203" y="1"/>
                      <a:pt x="101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17"/>
              <p:cNvSpPr/>
              <p:nvPr/>
            </p:nvSpPr>
            <p:spPr>
              <a:xfrm>
                <a:off x="2641700" y="4450575"/>
                <a:ext cx="39025" cy="25850"/>
              </a:xfrm>
              <a:custGeom>
                <a:avLst/>
                <a:gdLst/>
                <a:ahLst/>
                <a:cxnLst/>
                <a:rect l="l" t="t" r="r" b="b"/>
                <a:pathLst>
                  <a:path w="1561" h="1034" extrusionOk="0">
                    <a:moveTo>
                      <a:pt x="663" y="0"/>
                    </a:moveTo>
                    <a:cubicBezTo>
                      <a:pt x="419" y="0"/>
                      <a:pt x="192" y="72"/>
                      <a:pt x="128" y="200"/>
                    </a:cubicBezTo>
                    <a:cubicBezTo>
                      <a:pt x="1" y="453"/>
                      <a:pt x="476" y="1034"/>
                      <a:pt x="891" y="1034"/>
                    </a:cubicBezTo>
                    <a:cubicBezTo>
                      <a:pt x="1051" y="1034"/>
                      <a:pt x="1201" y="948"/>
                      <a:pt x="1306" y="726"/>
                    </a:cubicBezTo>
                    <a:cubicBezTo>
                      <a:pt x="1560" y="217"/>
                      <a:pt x="1087" y="0"/>
                      <a:pt x="6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17"/>
              <p:cNvSpPr/>
              <p:nvPr/>
            </p:nvSpPr>
            <p:spPr>
              <a:xfrm>
                <a:off x="2649050" y="4450225"/>
                <a:ext cx="25350" cy="17775"/>
              </a:xfrm>
              <a:custGeom>
                <a:avLst/>
                <a:gdLst/>
                <a:ahLst/>
                <a:cxnLst/>
                <a:rect l="l" t="t" r="r" b="b"/>
                <a:pathLst>
                  <a:path w="1014" h="711" extrusionOk="0">
                    <a:moveTo>
                      <a:pt x="550" y="0"/>
                    </a:moveTo>
                    <a:cubicBezTo>
                      <a:pt x="320" y="0"/>
                      <a:pt x="71" y="105"/>
                      <a:pt x="34" y="239"/>
                    </a:cubicBezTo>
                    <a:cubicBezTo>
                      <a:pt x="1" y="407"/>
                      <a:pt x="350" y="710"/>
                      <a:pt x="630" y="710"/>
                    </a:cubicBezTo>
                    <a:cubicBezTo>
                      <a:pt x="767" y="710"/>
                      <a:pt x="887" y="637"/>
                      <a:pt x="937" y="439"/>
                    </a:cubicBezTo>
                    <a:cubicBezTo>
                      <a:pt x="1014" y="117"/>
                      <a:pt x="793" y="0"/>
                      <a:pt x="5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17"/>
              <p:cNvSpPr/>
              <p:nvPr/>
            </p:nvSpPr>
            <p:spPr>
              <a:xfrm>
                <a:off x="2629675" y="4433850"/>
                <a:ext cx="29800" cy="22400"/>
              </a:xfrm>
              <a:custGeom>
                <a:avLst/>
                <a:gdLst/>
                <a:ahLst/>
                <a:cxnLst/>
                <a:rect l="l" t="t" r="r" b="b"/>
                <a:pathLst>
                  <a:path w="1192" h="896" extrusionOk="0">
                    <a:moveTo>
                      <a:pt x="709" y="0"/>
                    </a:moveTo>
                    <a:cubicBezTo>
                      <a:pt x="671" y="0"/>
                      <a:pt x="629" y="6"/>
                      <a:pt x="584" y="17"/>
                    </a:cubicBezTo>
                    <a:cubicBezTo>
                      <a:pt x="0" y="138"/>
                      <a:pt x="525" y="896"/>
                      <a:pt x="786" y="896"/>
                    </a:cubicBezTo>
                    <a:cubicBezTo>
                      <a:pt x="794" y="896"/>
                      <a:pt x="802" y="895"/>
                      <a:pt x="809" y="894"/>
                    </a:cubicBezTo>
                    <a:cubicBezTo>
                      <a:pt x="1065" y="824"/>
                      <a:pt x="1191" y="0"/>
                      <a:pt x="7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17"/>
              <p:cNvSpPr/>
              <p:nvPr/>
            </p:nvSpPr>
            <p:spPr>
              <a:xfrm>
                <a:off x="2625375" y="4455200"/>
                <a:ext cx="292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1168" h="842" extrusionOk="0">
                    <a:moveTo>
                      <a:pt x="852" y="1"/>
                    </a:moveTo>
                    <a:cubicBezTo>
                      <a:pt x="552" y="1"/>
                      <a:pt x="1" y="380"/>
                      <a:pt x="405" y="741"/>
                    </a:cubicBezTo>
                    <a:cubicBezTo>
                      <a:pt x="488" y="812"/>
                      <a:pt x="567" y="841"/>
                      <a:pt x="639" y="841"/>
                    </a:cubicBezTo>
                    <a:cubicBezTo>
                      <a:pt x="978" y="841"/>
                      <a:pt x="1167" y="184"/>
                      <a:pt x="981" y="40"/>
                    </a:cubicBezTo>
                    <a:cubicBezTo>
                      <a:pt x="951" y="13"/>
                      <a:pt x="905" y="1"/>
                      <a:pt x="8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17"/>
              <p:cNvSpPr/>
              <p:nvPr/>
            </p:nvSpPr>
            <p:spPr>
              <a:xfrm>
                <a:off x="3132350" y="4167950"/>
                <a:ext cx="21325" cy="21325"/>
              </a:xfrm>
              <a:custGeom>
                <a:avLst/>
                <a:gdLst/>
                <a:ahLst/>
                <a:cxnLst/>
                <a:rect l="l" t="t" r="r" b="b"/>
                <a:pathLst>
                  <a:path w="853" h="853" extrusionOk="0">
                    <a:moveTo>
                      <a:pt x="427" y="1"/>
                    </a:moveTo>
                    <a:cubicBezTo>
                      <a:pt x="201" y="1"/>
                      <a:pt x="1" y="201"/>
                      <a:pt x="1" y="427"/>
                    </a:cubicBezTo>
                    <a:cubicBezTo>
                      <a:pt x="1" y="652"/>
                      <a:pt x="201" y="853"/>
                      <a:pt x="427" y="853"/>
                    </a:cubicBezTo>
                    <a:cubicBezTo>
                      <a:pt x="652" y="853"/>
                      <a:pt x="853" y="652"/>
                      <a:pt x="853" y="427"/>
                    </a:cubicBezTo>
                    <a:cubicBezTo>
                      <a:pt x="853" y="201"/>
                      <a:pt x="652" y="1"/>
                      <a:pt x="4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626;p17"/>
              <p:cNvSpPr/>
              <p:nvPr/>
            </p:nvSpPr>
            <p:spPr>
              <a:xfrm>
                <a:off x="2634850" y="4451800"/>
                <a:ext cx="16325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653" h="652" extrusionOk="0">
                    <a:moveTo>
                      <a:pt x="327" y="0"/>
                    </a:moveTo>
                    <a:cubicBezTo>
                      <a:pt x="151" y="0"/>
                      <a:pt x="1" y="126"/>
                      <a:pt x="1" y="326"/>
                    </a:cubicBezTo>
                    <a:cubicBezTo>
                      <a:pt x="1" y="502"/>
                      <a:pt x="151" y="652"/>
                      <a:pt x="327" y="652"/>
                    </a:cubicBezTo>
                    <a:cubicBezTo>
                      <a:pt x="502" y="652"/>
                      <a:pt x="652" y="502"/>
                      <a:pt x="652" y="326"/>
                    </a:cubicBezTo>
                    <a:cubicBezTo>
                      <a:pt x="652" y="126"/>
                      <a:pt x="502" y="0"/>
                      <a:pt x="3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27" name="Google Shape;627;p17"/>
            <p:cNvGrpSpPr/>
            <p:nvPr/>
          </p:nvGrpSpPr>
          <p:grpSpPr>
            <a:xfrm>
              <a:off x="4030588" y="-396350"/>
              <a:ext cx="1082725" cy="723050"/>
              <a:chOff x="1352275" y="974950"/>
              <a:chExt cx="1082725" cy="723050"/>
            </a:xfrm>
          </p:grpSpPr>
          <p:sp>
            <p:nvSpPr>
              <p:cNvPr id="628" name="Google Shape;628;p17"/>
              <p:cNvSpPr/>
              <p:nvPr/>
            </p:nvSpPr>
            <p:spPr>
              <a:xfrm>
                <a:off x="1753275" y="1417275"/>
                <a:ext cx="280725" cy="280725"/>
              </a:xfrm>
              <a:custGeom>
                <a:avLst/>
                <a:gdLst/>
                <a:ahLst/>
                <a:cxnLst/>
                <a:rect l="l" t="t" r="r" b="b"/>
                <a:pathLst>
                  <a:path w="11229" h="11229" extrusionOk="0">
                    <a:moveTo>
                      <a:pt x="5614" y="0"/>
                    </a:moveTo>
                    <a:cubicBezTo>
                      <a:pt x="2507" y="0"/>
                      <a:pt x="0" y="2531"/>
                      <a:pt x="0" y="5614"/>
                    </a:cubicBezTo>
                    <a:cubicBezTo>
                      <a:pt x="0" y="8722"/>
                      <a:pt x="2507" y="11228"/>
                      <a:pt x="5614" y="11228"/>
                    </a:cubicBezTo>
                    <a:cubicBezTo>
                      <a:pt x="8697" y="11228"/>
                      <a:pt x="11229" y="8722"/>
                      <a:pt x="11229" y="5614"/>
                    </a:cubicBezTo>
                    <a:cubicBezTo>
                      <a:pt x="11229" y="2531"/>
                      <a:pt x="8697" y="0"/>
                      <a:pt x="56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17"/>
              <p:cNvSpPr/>
              <p:nvPr/>
            </p:nvSpPr>
            <p:spPr>
              <a:xfrm>
                <a:off x="1352275" y="974950"/>
                <a:ext cx="1082725" cy="620350"/>
              </a:xfrm>
              <a:custGeom>
                <a:avLst/>
                <a:gdLst/>
                <a:ahLst/>
                <a:cxnLst/>
                <a:rect l="l" t="t" r="r" b="b"/>
                <a:pathLst>
                  <a:path w="43309" h="24814" extrusionOk="0">
                    <a:moveTo>
                      <a:pt x="17895" y="1"/>
                    </a:moveTo>
                    <a:lnTo>
                      <a:pt x="17895" y="6617"/>
                    </a:lnTo>
                    <a:cubicBezTo>
                      <a:pt x="7720" y="8146"/>
                      <a:pt x="0" y="15690"/>
                      <a:pt x="0" y="24813"/>
                    </a:cubicBezTo>
                    <a:lnTo>
                      <a:pt x="43309" y="24813"/>
                    </a:lnTo>
                    <a:cubicBezTo>
                      <a:pt x="43309" y="15690"/>
                      <a:pt x="35564" y="8146"/>
                      <a:pt x="25389" y="6617"/>
                    </a:cubicBezTo>
                    <a:lnTo>
                      <a:pt x="2538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30" name="Google Shape;630;p17"/>
          <p:cNvSpPr txBox="1">
            <a:spLocks noGrp="1"/>
          </p:cNvSpPr>
          <p:nvPr>
            <p:ph type="title"/>
          </p:nvPr>
        </p:nvSpPr>
        <p:spPr>
          <a:xfrm>
            <a:off x="720000" y="41457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1" name="Google Shape;631;p17"/>
          <p:cNvSpPr txBox="1">
            <a:spLocks noGrp="1"/>
          </p:cNvSpPr>
          <p:nvPr>
            <p:ph type="subTitle" idx="1"/>
          </p:nvPr>
        </p:nvSpPr>
        <p:spPr>
          <a:xfrm>
            <a:off x="720000" y="2649200"/>
            <a:ext cx="22614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>
                <a:solidFill>
                  <a:schemeClr val="accent4"/>
                </a:solidFill>
                <a:latin typeface="Titan One"/>
                <a:ea typeface="Titan One"/>
                <a:cs typeface="Titan One"/>
                <a:sym typeface="Tita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632" name="Google Shape;632;p17"/>
          <p:cNvSpPr txBox="1">
            <a:spLocks noGrp="1"/>
          </p:cNvSpPr>
          <p:nvPr>
            <p:ph type="subTitle" idx="2"/>
          </p:nvPr>
        </p:nvSpPr>
        <p:spPr>
          <a:xfrm>
            <a:off x="720001" y="3119000"/>
            <a:ext cx="2261400" cy="77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33" name="Google Shape;633;p17"/>
          <p:cNvSpPr txBox="1">
            <a:spLocks noGrp="1"/>
          </p:cNvSpPr>
          <p:nvPr>
            <p:ph type="subTitle" idx="3"/>
          </p:nvPr>
        </p:nvSpPr>
        <p:spPr>
          <a:xfrm>
            <a:off x="6162600" y="2649200"/>
            <a:ext cx="22614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>
                <a:solidFill>
                  <a:schemeClr val="accent4"/>
                </a:solidFill>
                <a:latin typeface="Titan One"/>
                <a:ea typeface="Titan One"/>
                <a:cs typeface="Titan One"/>
                <a:sym typeface="Tita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634" name="Google Shape;634;p17"/>
          <p:cNvSpPr txBox="1">
            <a:spLocks noGrp="1"/>
          </p:cNvSpPr>
          <p:nvPr>
            <p:ph type="subTitle" idx="4"/>
          </p:nvPr>
        </p:nvSpPr>
        <p:spPr>
          <a:xfrm>
            <a:off x="6162611" y="3119000"/>
            <a:ext cx="2261400" cy="77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35" name="Google Shape;635;p17"/>
          <p:cNvSpPr txBox="1">
            <a:spLocks noGrp="1"/>
          </p:cNvSpPr>
          <p:nvPr>
            <p:ph type="subTitle" idx="5"/>
          </p:nvPr>
        </p:nvSpPr>
        <p:spPr>
          <a:xfrm>
            <a:off x="3441300" y="2649200"/>
            <a:ext cx="22614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>
                <a:solidFill>
                  <a:schemeClr val="accent4"/>
                </a:solidFill>
                <a:latin typeface="Titan One"/>
                <a:ea typeface="Titan One"/>
                <a:cs typeface="Titan One"/>
                <a:sym typeface="Tita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636" name="Google Shape;636;p17"/>
          <p:cNvSpPr txBox="1">
            <a:spLocks noGrp="1"/>
          </p:cNvSpPr>
          <p:nvPr>
            <p:ph type="subTitle" idx="6"/>
          </p:nvPr>
        </p:nvSpPr>
        <p:spPr>
          <a:xfrm>
            <a:off x="3441311" y="3119000"/>
            <a:ext cx="2261400" cy="77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10"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8" name="Google Shape;638;p18"/>
          <p:cNvGrpSpPr/>
          <p:nvPr/>
        </p:nvGrpSpPr>
        <p:grpSpPr>
          <a:xfrm>
            <a:off x="-150" y="-23475"/>
            <a:ext cx="9144079" cy="5430372"/>
            <a:chOff x="-150" y="-23475"/>
            <a:chExt cx="9144079" cy="5430372"/>
          </a:xfrm>
        </p:grpSpPr>
        <p:sp>
          <p:nvSpPr>
            <p:cNvPr id="639" name="Google Shape;639;p18"/>
            <p:cNvSpPr/>
            <p:nvPr/>
          </p:nvSpPr>
          <p:spPr>
            <a:xfrm>
              <a:off x="0" y="-23475"/>
              <a:ext cx="9143929" cy="5166888"/>
            </a:xfrm>
            <a:custGeom>
              <a:avLst/>
              <a:gdLst/>
              <a:ahLst/>
              <a:cxnLst/>
              <a:rect l="l" t="t" r="r" b="b"/>
              <a:pathLst>
                <a:path w="49014" h="32839" extrusionOk="0">
                  <a:moveTo>
                    <a:pt x="1" y="1"/>
                  </a:moveTo>
                  <a:lnTo>
                    <a:pt x="1" y="32839"/>
                  </a:lnTo>
                  <a:lnTo>
                    <a:pt x="49013" y="32839"/>
                  </a:lnTo>
                  <a:lnTo>
                    <a:pt x="490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18"/>
            <p:cNvSpPr/>
            <p:nvPr/>
          </p:nvSpPr>
          <p:spPr>
            <a:xfrm>
              <a:off x="140934" y="165407"/>
              <a:ext cx="1458542" cy="621021"/>
            </a:xfrm>
            <a:custGeom>
              <a:avLst/>
              <a:gdLst/>
              <a:ahLst/>
              <a:cxnLst/>
              <a:rect l="l" t="t" r="r" b="b"/>
              <a:pathLst>
                <a:path w="9270" h="3947" extrusionOk="0">
                  <a:moveTo>
                    <a:pt x="2281" y="1"/>
                  </a:moveTo>
                  <a:cubicBezTo>
                    <a:pt x="2165" y="1"/>
                    <a:pt x="2047" y="13"/>
                    <a:pt x="1927" y="38"/>
                  </a:cubicBezTo>
                  <a:cubicBezTo>
                    <a:pt x="27" y="431"/>
                    <a:pt x="0" y="3205"/>
                    <a:pt x="0" y="3410"/>
                  </a:cubicBezTo>
                  <a:cubicBezTo>
                    <a:pt x="0" y="3606"/>
                    <a:pt x="116" y="3919"/>
                    <a:pt x="1794" y="3945"/>
                  </a:cubicBezTo>
                  <a:cubicBezTo>
                    <a:pt x="1833" y="3946"/>
                    <a:pt x="1874" y="3946"/>
                    <a:pt x="1917" y="3946"/>
                  </a:cubicBezTo>
                  <a:cubicBezTo>
                    <a:pt x="3728" y="3946"/>
                    <a:pt x="8890" y="3588"/>
                    <a:pt x="9073" y="3562"/>
                  </a:cubicBezTo>
                  <a:cubicBezTo>
                    <a:pt x="9269" y="3535"/>
                    <a:pt x="9207" y="3339"/>
                    <a:pt x="9216" y="3187"/>
                  </a:cubicBezTo>
                  <a:cubicBezTo>
                    <a:pt x="9225" y="2902"/>
                    <a:pt x="9127" y="1831"/>
                    <a:pt x="8466" y="1787"/>
                  </a:cubicBezTo>
                  <a:cubicBezTo>
                    <a:pt x="8453" y="1786"/>
                    <a:pt x="8440" y="1786"/>
                    <a:pt x="8427" y="1786"/>
                  </a:cubicBezTo>
                  <a:cubicBezTo>
                    <a:pt x="7792" y="1786"/>
                    <a:pt x="7664" y="2616"/>
                    <a:pt x="7664" y="2616"/>
                  </a:cubicBezTo>
                  <a:cubicBezTo>
                    <a:pt x="7664" y="2616"/>
                    <a:pt x="7302" y="1630"/>
                    <a:pt x="6507" y="1630"/>
                  </a:cubicBezTo>
                  <a:cubicBezTo>
                    <a:pt x="6474" y="1630"/>
                    <a:pt x="6440" y="1631"/>
                    <a:pt x="6406" y="1635"/>
                  </a:cubicBezTo>
                  <a:cubicBezTo>
                    <a:pt x="5540" y="1724"/>
                    <a:pt x="5308" y="2607"/>
                    <a:pt x="5308" y="2607"/>
                  </a:cubicBezTo>
                  <a:cubicBezTo>
                    <a:pt x="5308" y="2607"/>
                    <a:pt x="4001" y="1"/>
                    <a:pt x="22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8"/>
            <p:cNvSpPr/>
            <p:nvPr/>
          </p:nvSpPr>
          <p:spPr>
            <a:xfrm>
              <a:off x="7443257" y="1304648"/>
              <a:ext cx="1499293" cy="667751"/>
            </a:xfrm>
            <a:custGeom>
              <a:avLst/>
              <a:gdLst/>
              <a:ahLst/>
              <a:cxnLst/>
              <a:rect l="l" t="t" r="r" b="b"/>
              <a:pathLst>
                <a:path w="9529" h="4244" extrusionOk="0">
                  <a:moveTo>
                    <a:pt x="2490" y="1"/>
                  </a:moveTo>
                  <a:cubicBezTo>
                    <a:pt x="2419" y="1"/>
                    <a:pt x="2348" y="5"/>
                    <a:pt x="2275" y="14"/>
                  </a:cubicBezTo>
                  <a:cubicBezTo>
                    <a:pt x="295" y="264"/>
                    <a:pt x="36" y="3101"/>
                    <a:pt x="18" y="3315"/>
                  </a:cubicBezTo>
                  <a:cubicBezTo>
                    <a:pt x="0" y="3520"/>
                    <a:pt x="90" y="3850"/>
                    <a:pt x="1811" y="4010"/>
                  </a:cubicBezTo>
                  <a:cubicBezTo>
                    <a:pt x="3438" y="4171"/>
                    <a:pt x="8505" y="4243"/>
                    <a:pt x="9232" y="4243"/>
                  </a:cubicBezTo>
                  <a:cubicBezTo>
                    <a:pt x="9275" y="4243"/>
                    <a:pt x="9303" y="4243"/>
                    <a:pt x="9314" y="4242"/>
                  </a:cubicBezTo>
                  <a:cubicBezTo>
                    <a:pt x="9510" y="4233"/>
                    <a:pt x="9466" y="4028"/>
                    <a:pt x="9483" y="3877"/>
                  </a:cubicBezTo>
                  <a:cubicBezTo>
                    <a:pt x="9528" y="3573"/>
                    <a:pt x="9510" y="2467"/>
                    <a:pt x="8832" y="2378"/>
                  </a:cubicBezTo>
                  <a:cubicBezTo>
                    <a:pt x="8797" y="2373"/>
                    <a:pt x="8762" y="2370"/>
                    <a:pt x="8729" y="2370"/>
                  </a:cubicBezTo>
                  <a:cubicBezTo>
                    <a:pt x="8140" y="2370"/>
                    <a:pt x="7940" y="3154"/>
                    <a:pt x="7940" y="3154"/>
                  </a:cubicBezTo>
                  <a:cubicBezTo>
                    <a:pt x="7940" y="3154"/>
                    <a:pt x="7633" y="2039"/>
                    <a:pt x="6757" y="2039"/>
                  </a:cubicBezTo>
                  <a:cubicBezTo>
                    <a:pt x="6750" y="2039"/>
                    <a:pt x="6743" y="2039"/>
                    <a:pt x="6736" y="2039"/>
                  </a:cubicBezTo>
                  <a:cubicBezTo>
                    <a:pt x="5835" y="2057"/>
                    <a:pt x="5531" y="2940"/>
                    <a:pt x="5531" y="2940"/>
                  </a:cubicBezTo>
                  <a:cubicBezTo>
                    <a:pt x="5531" y="2940"/>
                    <a:pt x="4347" y="1"/>
                    <a:pt x="24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8"/>
            <p:cNvSpPr/>
            <p:nvPr/>
          </p:nvSpPr>
          <p:spPr>
            <a:xfrm>
              <a:off x="-150" y="4401800"/>
              <a:ext cx="9144000" cy="75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43" name="Google Shape;643;p18"/>
            <p:cNvGrpSpPr/>
            <p:nvPr/>
          </p:nvGrpSpPr>
          <p:grpSpPr>
            <a:xfrm>
              <a:off x="7623203" y="4330249"/>
              <a:ext cx="1520699" cy="813424"/>
              <a:chOff x="3457050" y="4619150"/>
              <a:chExt cx="227075" cy="121450"/>
            </a:xfrm>
          </p:grpSpPr>
          <p:sp>
            <p:nvSpPr>
              <p:cNvPr id="644" name="Google Shape;644;p18"/>
              <p:cNvSpPr/>
              <p:nvPr/>
            </p:nvSpPr>
            <p:spPr>
              <a:xfrm>
                <a:off x="3457050" y="4619150"/>
                <a:ext cx="227075" cy="121450"/>
              </a:xfrm>
              <a:custGeom>
                <a:avLst/>
                <a:gdLst/>
                <a:ahLst/>
                <a:cxnLst/>
                <a:rect l="l" t="t" r="r" b="b"/>
                <a:pathLst>
                  <a:path w="9083" h="4858" extrusionOk="0">
                    <a:moveTo>
                      <a:pt x="7668" y="0"/>
                    </a:moveTo>
                    <a:cubicBezTo>
                      <a:pt x="7594" y="0"/>
                      <a:pt x="7518" y="5"/>
                      <a:pt x="7441" y="14"/>
                    </a:cubicBezTo>
                    <a:cubicBezTo>
                      <a:pt x="6058" y="174"/>
                      <a:pt x="5755" y="1593"/>
                      <a:pt x="5701" y="2333"/>
                    </a:cubicBezTo>
                    <a:cubicBezTo>
                      <a:pt x="5674" y="2610"/>
                      <a:pt x="5683" y="2797"/>
                      <a:pt x="5683" y="2797"/>
                    </a:cubicBezTo>
                    <a:cubicBezTo>
                      <a:pt x="5683" y="2797"/>
                      <a:pt x="5567" y="2538"/>
                      <a:pt x="5317" y="2315"/>
                    </a:cubicBezTo>
                    <a:cubicBezTo>
                      <a:pt x="5139" y="2162"/>
                      <a:pt x="4892" y="2029"/>
                      <a:pt x="4578" y="2029"/>
                    </a:cubicBezTo>
                    <a:cubicBezTo>
                      <a:pt x="4437" y="2029"/>
                      <a:pt x="4282" y="2056"/>
                      <a:pt x="4113" y="2119"/>
                    </a:cubicBezTo>
                    <a:cubicBezTo>
                      <a:pt x="4015" y="2155"/>
                      <a:pt x="3935" y="2199"/>
                      <a:pt x="3863" y="2244"/>
                    </a:cubicBezTo>
                    <a:cubicBezTo>
                      <a:pt x="3096" y="2735"/>
                      <a:pt x="3319" y="3814"/>
                      <a:pt x="3328" y="3850"/>
                    </a:cubicBezTo>
                    <a:cubicBezTo>
                      <a:pt x="3306" y="3820"/>
                      <a:pt x="2660" y="2861"/>
                      <a:pt x="1669" y="2861"/>
                    </a:cubicBezTo>
                    <a:cubicBezTo>
                      <a:pt x="1463" y="2861"/>
                      <a:pt x="1242" y="2903"/>
                      <a:pt x="1009" y="3002"/>
                    </a:cubicBezTo>
                    <a:cubicBezTo>
                      <a:pt x="18" y="3422"/>
                      <a:pt x="0" y="4367"/>
                      <a:pt x="72" y="4858"/>
                    </a:cubicBezTo>
                    <a:lnTo>
                      <a:pt x="9082" y="4858"/>
                    </a:lnTo>
                    <a:lnTo>
                      <a:pt x="9082" y="612"/>
                    </a:lnTo>
                    <a:cubicBezTo>
                      <a:pt x="8711" y="264"/>
                      <a:pt x="8241" y="0"/>
                      <a:pt x="766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645;p18"/>
              <p:cNvSpPr/>
              <p:nvPr/>
            </p:nvSpPr>
            <p:spPr>
              <a:xfrm>
                <a:off x="3471550" y="4708900"/>
                <a:ext cx="68700" cy="3170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1268" extrusionOk="0">
                    <a:moveTo>
                      <a:pt x="1107" y="0"/>
                    </a:moveTo>
                    <a:cubicBezTo>
                      <a:pt x="1019" y="0"/>
                      <a:pt x="930" y="12"/>
                      <a:pt x="839" y="37"/>
                    </a:cubicBezTo>
                    <a:cubicBezTo>
                      <a:pt x="188" y="215"/>
                      <a:pt x="18" y="813"/>
                      <a:pt x="0" y="1268"/>
                    </a:cubicBezTo>
                    <a:lnTo>
                      <a:pt x="2748" y="1268"/>
                    </a:lnTo>
                    <a:cubicBezTo>
                      <a:pt x="2547" y="931"/>
                      <a:pt x="1898" y="0"/>
                      <a:pt x="11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18"/>
              <p:cNvSpPr/>
              <p:nvPr/>
            </p:nvSpPr>
            <p:spPr>
              <a:xfrm>
                <a:off x="3552050" y="4695475"/>
                <a:ext cx="66950" cy="45125"/>
              </a:xfrm>
              <a:custGeom>
                <a:avLst/>
                <a:gdLst/>
                <a:ahLst/>
                <a:cxnLst/>
                <a:rect l="l" t="t" r="r" b="b"/>
                <a:pathLst>
                  <a:path w="2678" h="1805" extrusionOk="0">
                    <a:moveTo>
                      <a:pt x="939" y="1"/>
                    </a:moveTo>
                    <a:cubicBezTo>
                      <a:pt x="857" y="1"/>
                      <a:pt x="776" y="18"/>
                      <a:pt x="697" y="56"/>
                    </a:cubicBezTo>
                    <a:cubicBezTo>
                      <a:pt x="1" y="395"/>
                      <a:pt x="135" y="1350"/>
                      <a:pt x="251" y="1805"/>
                    </a:cubicBezTo>
                    <a:lnTo>
                      <a:pt x="2677" y="1805"/>
                    </a:lnTo>
                    <a:cubicBezTo>
                      <a:pt x="2437" y="1348"/>
                      <a:pt x="1657" y="1"/>
                      <a:pt x="9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18"/>
              <p:cNvSpPr/>
              <p:nvPr/>
            </p:nvSpPr>
            <p:spPr>
              <a:xfrm>
                <a:off x="3617625" y="4650650"/>
                <a:ext cx="66500" cy="89950"/>
              </a:xfrm>
              <a:custGeom>
                <a:avLst/>
                <a:gdLst/>
                <a:ahLst/>
                <a:cxnLst/>
                <a:rect l="l" t="t" r="r" b="b"/>
                <a:pathLst>
                  <a:path w="2660" h="3598" extrusionOk="0">
                    <a:moveTo>
                      <a:pt x="1577" y="0"/>
                    </a:moveTo>
                    <a:cubicBezTo>
                      <a:pt x="877" y="0"/>
                      <a:pt x="491" y="494"/>
                      <a:pt x="286" y="1127"/>
                    </a:cubicBezTo>
                    <a:cubicBezTo>
                      <a:pt x="1" y="2019"/>
                      <a:pt x="81" y="3188"/>
                      <a:pt x="117" y="3598"/>
                    </a:cubicBezTo>
                    <a:lnTo>
                      <a:pt x="2659" y="3598"/>
                    </a:lnTo>
                    <a:lnTo>
                      <a:pt x="2659" y="369"/>
                    </a:lnTo>
                    <a:cubicBezTo>
                      <a:pt x="2347" y="154"/>
                      <a:pt x="2017" y="21"/>
                      <a:pt x="1669" y="3"/>
                    </a:cubicBezTo>
                    <a:cubicBezTo>
                      <a:pt x="1638" y="1"/>
                      <a:pt x="1607" y="0"/>
                      <a:pt x="157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48" name="Google Shape;648;p18"/>
            <p:cNvGrpSpPr/>
            <p:nvPr/>
          </p:nvGrpSpPr>
          <p:grpSpPr>
            <a:xfrm flipH="1">
              <a:off x="-69" y="4310169"/>
              <a:ext cx="792529" cy="1096728"/>
              <a:chOff x="3536675" y="4387575"/>
              <a:chExt cx="147450" cy="204050"/>
            </a:xfrm>
          </p:grpSpPr>
          <p:sp>
            <p:nvSpPr>
              <p:cNvPr id="649" name="Google Shape;649;p18"/>
              <p:cNvSpPr/>
              <p:nvPr/>
            </p:nvSpPr>
            <p:spPr>
              <a:xfrm>
                <a:off x="3536675" y="4387575"/>
                <a:ext cx="147450" cy="204050"/>
              </a:xfrm>
              <a:custGeom>
                <a:avLst/>
                <a:gdLst/>
                <a:ahLst/>
                <a:cxnLst/>
                <a:rect l="l" t="t" r="r" b="b"/>
                <a:pathLst>
                  <a:path w="5898" h="8162" extrusionOk="0">
                    <a:moveTo>
                      <a:pt x="4447" y="0"/>
                    </a:moveTo>
                    <a:cubicBezTo>
                      <a:pt x="4417" y="0"/>
                      <a:pt x="4386" y="3"/>
                      <a:pt x="4354" y="8"/>
                    </a:cubicBezTo>
                    <a:cubicBezTo>
                      <a:pt x="3051" y="213"/>
                      <a:pt x="3435" y="4094"/>
                      <a:pt x="3435" y="4094"/>
                    </a:cubicBezTo>
                    <a:cubicBezTo>
                      <a:pt x="3435" y="4094"/>
                      <a:pt x="2531" y="3021"/>
                      <a:pt x="1604" y="3021"/>
                    </a:cubicBezTo>
                    <a:cubicBezTo>
                      <a:pt x="1306" y="3021"/>
                      <a:pt x="1005" y="3132"/>
                      <a:pt x="732" y="3425"/>
                    </a:cubicBezTo>
                    <a:cubicBezTo>
                      <a:pt x="0" y="4210"/>
                      <a:pt x="536" y="5396"/>
                      <a:pt x="1017" y="6119"/>
                    </a:cubicBezTo>
                    <a:cubicBezTo>
                      <a:pt x="1267" y="6485"/>
                      <a:pt x="1508" y="6734"/>
                      <a:pt x="1544" y="6734"/>
                    </a:cubicBezTo>
                    <a:lnTo>
                      <a:pt x="5897" y="8162"/>
                    </a:lnTo>
                    <a:lnTo>
                      <a:pt x="5897" y="3202"/>
                    </a:lnTo>
                    <a:cubicBezTo>
                      <a:pt x="5665" y="3514"/>
                      <a:pt x="5505" y="3844"/>
                      <a:pt x="5505" y="3844"/>
                    </a:cubicBezTo>
                    <a:cubicBezTo>
                      <a:pt x="5505" y="3844"/>
                      <a:pt x="5640" y="0"/>
                      <a:pt x="444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18"/>
              <p:cNvSpPr/>
              <p:nvPr/>
            </p:nvSpPr>
            <p:spPr>
              <a:xfrm>
                <a:off x="3567900" y="4414300"/>
                <a:ext cx="116225" cy="171300"/>
              </a:xfrm>
              <a:custGeom>
                <a:avLst/>
                <a:gdLst/>
                <a:ahLst/>
                <a:cxnLst/>
                <a:rect l="l" t="t" r="r" b="b"/>
                <a:pathLst>
                  <a:path w="4649" h="6852" extrusionOk="0">
                    <a:moveTo>
                      <a:pt x="3292" y="1"/>
                    </a:moveTo>
                    <a:cubicBezTo>
                      <a:pt x="2784" y="1"/>
                      <a:pt x="2409" y="4523"/>
                      <a:pt x="2409" y="4523"/>
                    </a:cubicBezTo>
                    <a:cubicBezTo>
                      <a:pt x="2409" y="4523"/>
                      <a:pt x="1466" y="3106"/>
                      <a:pt x="758" y="3106"/>
                    </a:cubicBezTo>
                    <a:cubicBezTo>
                      <a:pt x="626" y="3106"/>
                      <a:pt x="501" y="3156"/>
                      <a:pt x="393" y="3275"/>
                    </a:cubicBezTo>
                    <a:cubicBezTo>
                      <a:pt x="0" y="3694"/>
                      <a:pt x="428" y="4532"/>
                      <a:pt x="883" y="5157"/>
                    </a:cubicBezTo>
                    <a:cubicBezTo>
                      <a:pt x="1227" y="5633"/>
                      <a:pt x="1588" y="5987"/>
                      <a:pt x="1640" y="5987"/>
                    </a:cubicBezTo>
                    <a:cubicBezTo>
                      <a:pt x="1641" y="5987"/>
                      <a:pt x="1641" y="5987"/>
                      <a:pt x="1642" y="5987"/>
                    </a:cubicBezTo>
                    <a:lnTo>
                      <a:pt x="4648" y="6852"/>
                    </a:lnTo>
                    <a:lnTo>
                      <a:pt x="4648" y="3605"/>
                    </a:lnTo>
                    <a:cubicBezTo>
                      <a:pt x="4006" y="4149"/>
                      <a:pt x="3497" y="4791"/>
                      <a:pt x="3497" y="4791"/>
                    </a:cubicBezTo>
                    <a:cubicBezTo>
                      <a:pt x="3497" y="4791"/>
                      <a:pt x="3792" y="1"/>
                      <a:pt x="32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51" name="Google Shape;651;p18"/>
          <p:cNvSpPr txBox="1">
            <a:spLocks noGrp="1"/>
          </p:cNvSpPr>
          <p:nvPr>
            <p:ph type="subTitle" idx="1"/>
          </p:nvPr>
        </p:nvSpPr>
        <p:spPr>
          <a:xfrm>
            <a:off x="1140373" y="2149975"/>
            <a:ext cx="2795700" cy="705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52" name="Google Shape;652;p18"/>
          <p:cNvSpPr txBox="1">
            <a:spLocks noGrp="1"/>
          </p:cNvSpPr>
          <p:nvPr>
            <p:ph type="title" hasCustomPrompt="1"/>
          </p:nvPr>
        </p:nvSpPr>
        <p:spPr>
          <a:xfrm>
            <a:off x="944463" y="1069375"/>
            <a:ext cx="3187500" cy="1080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67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653" name="Google Shape;653;p18"/>
          <p:cNvSpPr txBox="1">
            <a:spLocks noGrp="1"/>
          </p:cNvSpPr>
          <p:nvPr>
            <p:ph type="subTitle" idx="2"/>
          </p:nvPr>
        </p:nvSpPr>
        <p:spPr>
          <a:xfrm>
            <a:off x="5207950" y="2149975"/>
            <a:ext cx="2795700" cy="705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54" name="Google Shape;654;p18"/>
          <p:cNvSpPr txBox="1">
            <a:spLocks noGrp="1"/>
          </p:cNvSpPr>
          <p:nvPr>
            <p:ph type="title" idx="3" hasCustomPrompt="1"/>
          </p:nvPr>
        </p:nvSpPr>
        <p:spPr>
          <a:xfrm>
            <a:off x="5012038" y="1069375"/>
            <a:ext cx="3187500" cy="1080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67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_8"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6" name="Google Shape;656;p19"/>
          <p:cNvGrpSpPr/>
          <p:nvPr/>
        </p:nvGrpSpPr>
        <p:grpSpPr>
          <a:xfrm>
            <a:off x="0" y="-396350"/>
            <a:ext cx="9144000" cy="5555950"/>
            <a:chOff x="0" y="-396350"/>
            <a:chExt cx="9144000" cy="5555950"/>
          </a:xfrm>
        </p:grpSpPr>
        <p:sp>
          <p:nvSpPr>
            <p:cNvPr id="657" name="Google Shape;657;p19"/>
            <p:cNvSpPr/>
            <p:nvPr/>
          </p:nvSpPr>
          <p:spPr>
            <a:xfrm>
              <a:off x="0" y="-75"/>
              <a:ext cx="9143929" cy="5143490"/>
            </a:xfrm>
            <a:custGeom>
              <a:avLst/>
              <a:gdLst/>
              <a:ahLst/>
              <a:cxnLst/>
              <a:rect l="l" t="t" r="r" b="b"/>
              <a:pathLst>
                <a:path w="49014" h="32839" extrusionOk="0">
                  <a:moveTo>
                    <a:pt x="1" y="1"/>
                  </a:moveTo>
                  <a:lnTo>
                    <a:pt x="1" y="32839"/>
                  </a:lnTo>
                  <a:lnTo>
                    <a:pt x="49013" y="32839"/>
                  </a:lnTo>
                  <a:lnTo>
                    <a:pt x="49013" y="1"/>
                  </a:lnTo>
                  <a:close/>
                </a:path>
              </a:pathLst>
            </a:custGeom>
            <a:solidFill>
              <a:srgbClr val="AFB9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9"/>
            <p:cNvSpPr/>
            <p:nvPr/>
          </p:nvSpPr>
          <p:spPr>
            <a:xfrm>
              <a:off x="0" y="4401800"/>
              <a:ext cx="9144000" cy="757800"/>
            </a:xfrm>
            <a:prstGeom prst="rect">
              <a:avLst/>
            </a:prstGeom>
            <a:solidFill>
              <a:srgbClr val="EBEC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59" name="Google Shape;659;p19"/>
            <p:cNvGrpSpPr/>
            <p:nvPr/>
          </p:nvGrpSpPr>
          <p:grpSpPr>
            <a:xfrm>
              <a:off x="8174062" y="3811555"/>
              <a:ext cx="969932" cy="1331946"/>
              <a:chOff x="2608825" y="4070850"/>
              <a:chExt cx="720925" cy="990000"/>
            </a:xfrm>
          </p:grpSpPr>
          <p:sp>
            <p:nvSpPr>
              <p:cNvPr id="660" name="Google Shape;660;p19"/>
              <p:cNvSpPr/>
              <p:nvPr/>
            </p:nvSpPr>
            <p:spPr>
              <a:xfrm>
                <a:off x="2656150" y="4889775"/>
                <a:ext cx="5733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22934" h="6843" extrusionOk="0">
                    <a:moveTo>
                      <a:pt x="11455" y="6842"/>
                    </a:moveTo>
                    <a:cubicBezTo>
                      <a:pt x="17770" y="6842"/>
                      <a:pt x="22933" y="5313"/>
                      <a:pt x="22933" y="3434"/>
                    </a:cubicBezTo>
                    <a:cubicBezTo>
                      <a:pt x="22933" y="1554"/>
                      <a:pt x="17770" y="0"/>
                      <a:pt x="11455" y="0"/>
                    </a:cubicBezTo>
                    <a:cubicBezTo>
                      <a:pt x="5164" y="0"/>
                      <a:pt x="1" y="1554"/>
                      <a:pt x="1" y="3434"/>
                    </a:cubicBezTo>
                    <a:cubicBezTo>
                      <a:pt x="1" y="5313"/>
                      <a:pt x="5164" y="6842"/>
                      <a:pt x="11455" y="6842"/>
                    </a:cubicBezTo>
                    <a:close/>
                  </a:path>
                </a:pathLst>
              </a:custGeom>
              <a:solidFill>
                <a:srgbClr val="C9CAD2">
                  <a:alpha val="4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19"/>
              <p:cNvSpPr/>
              <p:nvPr/>
            </p:nvSpPr>
            <p:spPr>
              <a:xfrm>
                <a:off x="2789625" y="4072100"/>
                <a:ext cx="436100" cy="614675"/>
              </a:xfrm>
              <a:custGeom>
                <a:avLst/>
                <a:gdLst/>
                <a:ahLst/>
                <a:cxnLst/>
                <a:rect l="l" t="t" r="r" b="b"/>
                <a:pathLst>
                  <a:path w="17444" h="24587" extrusionOk="0">
                    <a:moveTo>
                      <a:pt x="4737" y="23058"/>
                    </a:moveTo>
                    <a:cubicBezTo>
                      <a:pt x="0" y="15664"/>
                      <a:pt x="2882" y="4963"/>
                      <a:pt x="10476" y="702"/>
                    </a:cubicBezTo>
                    <a:cubicBezTo>
                      <a:pt x="11429" y="176"/>
                      <a:pt x="12081" y="0"/>
                      <a:pt x="12883" y="1379"/>
                    </a:cubicBezTo>
                    <a:cubicBezTo>
                      <a:pt x="17444" y="9299"/>
                      <a:pt x="15314" y="18547"/>
                      <a:pt x="7770" y="23660"/>
                    </a:cubicBezTo>
                    <a:cubicBezTo>
                      <a:pt x="6366" y="24587"/>
                      <a:pt x="5514" y="24261"/>
                      <a:pt x="4737" y="2305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19"/>
              <p:cNvSpPr/>
              <p:nvPr/>
            </p:nvSpPr>
            <p:spPr>
              <a:xfrm>
                <a:off x="2840375" y="4072100"/>
                <a:ext cx="335850" cy="614050"/>
              </a:xfrm>
              <a:custGeom>
                <a:avLst/>
                <a:gdLst/>
                <a:ahLst/>
                <a:cxnLst/>
                <a:rect l="l" t="t" r="r" b="b"/>
                <a:pathLst>
                  <a:path w="13434" h="24562" extrusionOk="0">
                    <a:moveTo>
                      <a:pt x="3083" y="23158"/>
                    </a:moveTo>
                    <a:cubicBezTo>
                      <a:pt x="0" y="16166"/>
                      <a:pt x="2832" y="5439"/>
                      <a:pt x="8772" y="777"/>
                    </a:cubicBezTo>
                    <a:cubicBezTo>
                      <a:pt x="9499" y="201"/>
                      <a:pt x="10000" y="0"/>
                      <a:pt x="10527" y="1303"/>
                    </a:cubicBezTo>
                    <a:cubicBezTo>
                      <a:pt x="13434" y="8797"/>
                      <a:pt x="11254" y="18045"/>
                      <a:pt x="5314" y="23559"/>
                    </a:cubicBezTo>
                    <a:cubicBezTo>
                      <a:pt x="4211" y="24562"/>
                      <a:pt x="3584" y="24286"/>
                      <a:pt x="3083" y="23158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19"/>
              <p:cNvSpPr/>
              <p:nvPr/>
            </p:nvSpPr>
            <p:spPr>
              <a:xfrm>
                <a:off x="2866050" y="4071475"/>
                <a:ext cx="285750" cy="614675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24587" extrusionOk="0">
                    <a:moveTo>
                      <a:pt x="2257" y="23233"/>
                    </a:moveTo>
                    <a:cubicBezTo>
                      <a:pt x="1" y="16416"/>
                      <a:pt x="2783" y="5714"/>
                      <a:pt x="7896" y="827"/>
                    </a:cubicBezTo>
                    <a:cubicBezTo>
                      <a:pt x="8522" y="226"/>
                      <a:pt x="8948" y="0"/>
                      <a:pt x="9324" y="1278"/>
                    </a:cubicBezTo>
                    <a:cubicBezTo>
                      <a:pt x="11430" y="8597"/>
                      <a:pt x="9249" y="17820"/>
                      <a:pt x="4086" y="23534"/>
                    </a:cubicBezTo>
                    <a:cubicBezTo>
                      <a:pt x="3109" y="24587"/>
                      <a:pt x="2633" y="24336"/>
                      <a:pt x="2257" y="2323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19"/>
              <p:cNvSpPr/>
              <p:nvPr/>
            </p:nvSpPr>
            <p:spPr>
              <a:xfrm>
                <a:off x="2923700" y="4071475"/>
                <a:ext cx="171700" cy="613425"/>
              </a:xfrm>
              <a:custGeom>
                <a:avLst/>
                <a:gdLst/>
                <a:ahLst/>
                <a:cxnLst/>
                <a:rect l="l" t="t" r="r" b="b"/>
                <a:pathLst>
                  <a:path w="6868" h="24537" extrusionOk="0">
                    <a:moveTo>
                      <a:pt x="377" y="23334"/>
                    </a:moveTo>
                    <a:cubicBezTo>
                      <a:pt x="1" y="16993"/>
                      <a:pt x="2707" y="6266"/>
                      <a:pt x="5941" y="927"/>
                    </a:cubicBezTo>
                    <a:cubicBezTo>
                      <a:pt x="6342" y="251"/>
                      <a:pt x="6592" y="0"/>
                      <a:pt x="6642" y="1178"/>
                    </a:cubicBezTo>
                    <a:cubicBezTo>
                      <a:pt x="6868" y="8045"/>
                      <a:pt x="4662" y="17268"/>
                      <a:pt x="1304" y="23409"/>
                    </a:cubicBezTo>
                    <a:cubicBezTo>
                      <a:pt x="677" y="24537"/>
                      <a:pt x="452" y="24361"/>
                      <a:pt x="377" y="23334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19"/>
              <p:cNvSpPr/>
              <p:nvPr/>
            </p:nvSpPr>
            <p:spPr>
              <a:xfrm>
                <a:off x="2936225" y="4070850"/>
                <a:ext cx="151675" cy="614050"/>
              </a:xfrm>
              <a:custGeom>
                <a:avLst/>
                <a:gdLst/>
                <a:ahLst/>
                <a:cxnLst/>
                <a:rect l="l" t="t" r="r" b="b"/>
                <a:pathLst>
                  <a:path w="6067" h="24562" extrusionOk="0">
                    <a:moveTo>
                      <a:pt x="76" y="23409"/>
                    </a:moveTo>
                    <a:cubicBezTo>
                      <a:pt x="477" y="17268"/>
                      <a:pt x="3134" y="6516"/>
                      <a:pt x="5590" y="978"/>
                    </a:cubicBezTo>
                    <a:cubicBezTo>
                      <a:pt x="5891" y="301"/>
                      <a:pt x="6066" y="0"/>
                      <a:pt x="5966" y="1178"/>
                    </a:cubicBezTo>
                    <a:cubicBezTo>
                      <a:pt x="5415" y="7845"/>
                      <a:pt x="3184" y="17068"/>
                      <a:pt x="602" y="23384"/>
                    </a:cubicBezTo>
                    <a:cubicBezTo>
                      <a:pt x="126" y="24562"/>
                      <a:pt x="1" y="24386"/>
                      <a:pt x="76" y="234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19"/>
              <p:cNvSpPr/>
              <p:nvPr/>
            </p:nvSpPr>
            <p:spPr>
              <a:xfrm>
                <a:off x="2733850" y="4600300"/>
                <a:ext cx="409175" cy="110925"/>
              </a:xfrm>
              <a:custGeom>
                <a:avLst/>
                <a:gdLst/>
                <a:ahLst/>
                <a:cxnLst/>
                <a:rect l="l" t="t" r="r" b="b"/>
                <a:pathLst>
                  <a:path w="16367" h="4437" extrusionOk="0">
                    <a:moveTo>
                      <a:pt x="16367" y="2231"/>
                    </a:moveTo>
                    <a:cubicBezTo>
                      <a:pt x="10778" y="0"/>
                      <a:pt x="2733" y="1003"/>
                      <a:pt x="1" y="2231"/>
                    </a:cubicBezTo>
                    <a:cubicBezTo>
                      <a:pt x="2733" y="3434"/>
                      <a:pt x="10778" y="4436"/>
                      <a:pt x="16367" y="2231"/>
                    </a:cubicBezTo>
                    <a:close/>
                  </a:path>
                </a:pathLst>
              </a:custGeom>
              <a:solidFill>
                <a:srgbClr val="467C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19"/>
              <p:cNvSpPr/>
              <p:nvPr/>
            </p:nvSpPr>
            <p:spPr>
              <a:xfrm>
                <a:off x="2632350" y="4072725"/>
                <a:ext cx="458050" cy="661050"/>
              </a:xfrm>
              <a:custGeom>
                <a:avLst/>
                <a:gdLst/>
                <a:ahLst/>
                <a:cxnLst/>
                <a:rect l="l" t="t" r="r" b="b"/>
                <a:pathLst>
                  <a:path w="18322" h="26442" extrusionOk="0">
                    <a:moveTo>
                      <a:pt x="10301" y="25640"/>
                    </a:moveTo>
                    <a:cubicBezTo>
                      <a:pt x="2231" y="20752"/>
                      <a:pt x="0" y="9123"/>
                      <a:pt x="5289" y="1429"/>
                    </a:cubicBezTo>
                    <a:cubicBezTo>
                      <a:pt x="5940" y="476"/>
                      <a:pt x="6492" y="0"/>
                      <a:pt x="7920" y="953"/>
                    </a:cubicBezTo>
                    <a:cubicBezTo>
                      <a:pt x="16016" y="6416"/>
                      <a:pt x="18321" y="16316"/>
                      <a:pt x="13484" y="24787"/>
                    </a:cubicBezTo>
                    <a:cubicBezTo>
                      <a:pt x="12582" y="26366"/>
                      <a:pt x="11605" y="26442"/>
                      <a:pt x="10301" y="2564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19"/>
              <p:cNvSpPr/>
              <p:nvPr/>
            </p:nvSpPr>
            <p:spPr>
              <a:xfrm>
                <a:off x="2684975" y="4072725"/>
                <a:ext cx="351525" cy="660425"/>
              </a:xfrm>
              <a:custGeom>
                <a:avLst/>
                <a:gdLst/>
                <a:ahLst/>
                <a:cxnLst/>
                <a:rect l="l" t="t" r="r" b="b"/>
                <a:pathLst>
                  <a:path w="14061" h="26417" extrusionOk="0">
                    <a:moveTo>
                      <a:pt x="8597" y="25564"/>
                    </a:moveTo>
                    <a:cubicBezTo>
                      <a:pt x="2332" y="20276"/>
                      <a:pt x="1" y="8647"/>
                      <a:pt x="3510" y="1354"/>
                    </a:cubicBezTo>
                    <a:cubicBezTo>
                      <a:pt x="3961" y="451"/>
                      <a:pt x="4337" y="0"/>
                      <a:pt x="5439" y="1028"/>
                    </a:cubicBezTo>
                    <a:cubicBezTo>
                      <a:pt x="11780" y="6893"/>
                      <a:pt x="14061" y="16792"/>
                      <a:pt x="10928" y="24888"/>
                    </a:cubicBezTo>
                    <a:cubicBezTo>
                      <a:pt x="10352" y="26391"/>
                      <a:pt x="9625" y="26416"/>
                      <a:pt x="8597" y="2556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19"/>
              <p:cNvSpPr/>
              <p:nvPr/>
            </p:nvSpPr>
            <p:spPr>
              <a:xfrm>
                <a:off x="2711300" y="4073350"/>
                <a:ext cx="298275" cy="659800"/>
              </a:xfrm>
              <a:custGeom>
                <a:avLst/>
                <a:gdLst/>
                <a:ahLst/>
                <a:cxnLst/>
                <a:rect l="l" t="t" r="r" b="b"/>
                <a:pathLst>
                  <a:path w="11931" h="26392" extrusionOk="0">
                    <a:moveTo>
                      <a:pt x="7745" y="25489"/>
                    </a:moveTo>
                    <a:cubicBezTo>
                      <a:pt x="2381" y="20026"/>
                      <a:pt x="0" y="8396"/>
                      <a:pt x="2632" y="1279"/>
                    </a:cubicBezTo>
                    <a:cubicBezTo>
                      <a:pt x="2958" y="401"/>
                      <a:pt x="3259" y="0"/>
                      <a:pt x="4211" y="1053"/>
                    </a:cubicBezTo>
                    <a:cubicBezTo>
                      <a:pt x="9675" y="7093"/>
                      <a:pt x="11930" y="16993"/>
                      <a:pt x="9650" y="24913"/>
                    </a:cubicBezTo>
                    <a:cubicBezTo>
                      <a:pt x="9224" y="26391"/>
                      <a:pt x="8622" y="26366"/>
                      <a:pt x="7745" y="2548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19"/>
              <p:cNvSpPr/>
              <p:nvPr/>
            </p:nvSpPr>
            <p:spPr>
              <a:xfrm>
                <a:off x="2771450" y="4073350"/>
                <a:ext cx="176725" cy="660425"/>
              </a:xfrm>
              <a:custGeom>
                <a:avLst/>
                <a:gdLst/>
                <a:ahLst/>
                <a:cxnLst/>
                <a:rect l="l" t="t" r="r" b="b"/>
                <a:pathLst>
                  <a:path w="7069" h="26417" extrusionOk="0">
                    <a:moveTo>
                      <a:pt x="5815" y="25389"/>
                    </a:moveTo>
                    <a:cubicBezTo>
                      <a:pt x="2457" y="19474"/>
                      <a:pt x="0" y="7870"/>
                      <a:pt x="602" y="1203"/>
                    </a:cubicBezTo>
                    <a:cubicBezTo>
                      <a:pt x="677" y="376"/>
                      <a:pt x="802" y="0"/>
                      <a:pt x="1404" y="1128"/>
                    </a:cubicBezTo>
                    <a:cubicBezTo>
                      <a:pt x="4838" y="7619"/>
                      <a:pt x="7068" y="17544"/>
                      <a:pt x="6717" y="25038"/>
                    </a:cubicBezTo>
                    <a:cubicBezTo>
                      <a:pt x="6667" y="26417"/>
                      <a:pt x="6366" y="26341"/>
                      <a:pt x="5815" y="2538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19"/>
              <p:cNvSpPr/>
              <p:nvPr/>
            </p:nvSpPr>
            <p:spPr>
              <a:xfrm>
                <a:off x="2789625" y="4073350"/>
                <a:ext cx="146625" cy="661050"/>
              </a:xfrm>
              <a:custGeom>
                <a:avLst/>
                <a:gdLst/>
                <a:ahLst/>
                <a:cxnLst/>
                <a:rect l="l" t="t" r="r" b="b"/>
                <a:pathLst>
                  <a:path w="5865" h="26442" extrusionOk="0">
                    <a:moveTo>
                      <a:pt x="5288" y="25339"/>
                    </a:moveTo>
                    <a:cubicBezTo>
                      <a:pt x="2782" y="19249"/>
                      <a:pt x="301" y="7645"/>
                      <a:pt x="25" y="1178"/>
                    </a:cubicBezTo>
                    <a:cubicBezTo>
                      <a:pt x="0" y="376"/>
                      <a:pt x="50" y="0"/>
                      <a:pt x="502" y="1178"/>
                    </a:cubicBezTo>
                    <a:cubicBezTo>
                      <a:pt x="3108" y="7845"/>
                      <a:pt x="5314" y="17770"/>
                      <a:pt x="5790" y="25088"/>
                    </a:cubicBezTo>
                    <a:cubicBezTo>
                      <a:pt x="5865" y="26442"/>
                      <a:pt x="5690" y="26341"/>
                      <a:pt x="5288" y="2533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19"/>
              <p:cNvSpPr/>
              <p:nvPr/>
            </p:nvSpPr>
            <p:spPr>
              <a:xfrm>
                <a:off x="2906775" y="4266325"/>
                <a:ext cx="422975" cy="447400"/>
              </a:xfrm>
              <a:custGeom>
                <a:avLst/>
                <a:gdLst/>
                <a:ahLst/>
                <a:cxnLst/>
                <a:rect l="l" t="t" r="r" b="b"/>
                <a:pathLst>
                  <a:path w="16919" h="17896" extrusionOk="0">
                    <a:moveTo>
                      <a:pt x="778" y="15941"/>
                    </a:moveTo>
                    <a:cubicBezTo>
                      <a:pt x="1" y="7921"/>
                      <a:pt x="6818" y="377"/>
                      <a:pt x="14813" y="51"/>
                    </a:cubicBezTo>
                    <a:cubicBezTo>
                      <a:pt x="15816" y="1"/>
                      <a:pt x="16417" y="151"/>
                      <a:pt x="16492" y="1605"/>
                    </a:cubicBezTo>
                    <a:cubicBezTo>
                      <a:pt x="16918" y="9976"/>
                      <a:pt x="11329" y="16667"/>
                      <a:pt x="3009" y="17695"/>
                    </a:cubicBezTo>
                    <a:cubicBezTo>
                      <a:pt x="1480" y="17896"/>
                      <a:pt x="928" y="17244"/>
                      <a:pt x="778" y="1594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19"/>
              <p:cNvSpPr/>
              <p:nvPr/>
            </p:nvSpPr>
            <p:spPr>
              <a:xfrm>
                <a:off x="2931850" y="4268200"/>
                <a:ext cx="384750" cy="443650"/>
              </a:xfrm>
              <a:custGeom>
                <a:avLst/>
                <a:gdLst/>
                <a:ahLst/>
                <a:cxnLst/>
                <a:rect l="l" t="t" r="r" b="b"/>
                <a:pathLst>
                  <a:path w="15390" h="17746" extrusionOk="0">
                    <a:moveTo>
                      <a:pt x="51" y="16116"/>
                    </a:moveTo>
                    <a:cubicBezTo>
                      <a:pt x="452" y="9099"/>
                      <a:pt x="7244" y="1530"/>
                      <a:pt x="14036" y="176"/>
                    </a:cubicBezTo>
                    <a:cubicBezTo>
                      <a:pt x="14888" y="1"/>
                      <a:pt x="15389" y="51"/>
                      <a:pt x="15264" y="1329"/>
                    </a:cubicBezTo>
                    <a:cubicBezTo>
                      <a:pt x="14512" y="8698"/>
                      <a:pt x="8873" y="15339"/>
                      <a:pt x="1705" y="17369"/>
                    </a:cubicBezTo>
                    <a:cubicBezTo>
                      <a:pt x="376" y="17745"/>
                      <a:pt x="1" y="17244"/>
                      <a:pt x="51" y="1611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19"/>
              <p:cNvSpPr/>
              <p:nvPr/>
            </p:nvSpPr>
            <p:spPr>
              <a:xfrm>
                <a:off x="2932475" y="4268825"/>
                <a:ext cx="383475" cy="441775"/>
              </a:xfrm>
              <a:custGeom>
                <a:avLst/>
                <a:gdLst/>
                <a:ahLst/>
                <a:cxnLst/>
                <a:rect l="l" t="t" r="r" b="b"/>
                <a:pathLst>
                  <a:path w="15339" h="17671" extrusionOk="0">
                    <a:moveTo>
                      <a:pt x="176" y="16217"/>
                    </a:moveTo>
                    <a:cubicBezTo>
                      <a:pt x="1153" y="9700"/>
                      <a:pt x="7920" y="2106"/>
                      <a:pt x="14136" y="227"/>
                    </a:cubicBezTo>
                    <a:cubicBezTo>
                      <a:pt x="14913" y="1"/>
                      <a:pt x="15339" y="1"/>
                      <a:pt x="15113" y="1204"/>
                    </a:cubicBezTo>
                    <a:cubicBezTo>
                      <a:pt x="13760" y="8046"/>
                      <a:pt x="8146" y="14688"/>
                      <a:pt x="1529" y="17194"/>
                    </a:cubicBezTo>
                    <a:cubicBezTo>
                      <a:pt x="301" y="17670"/>
                      <a:pt x="1" y="17244"/>
                      <a:pt x="176" y="16217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19"/>
              <p:cNvSpPr/>
              <p:nvPr/>
            </p:nvSpPr>
            <p:spPr>
              <a:xfrm>
                <a:off x="2934975" y="4268200"/>
                <a:ext cx="379725" cy="440525"/>
              </a:xfrm>
              <a:custGeom>
                <a:avLst/>
                <a:gdLst/>
                <a:ahLst/>
                <a:cxnLst/>
                <a:rect l="l" t="t" r="r" b="b"/>
                <a:pathLst>
                  <a:path w="15189" h="17621" extrusionOk="0">
                    <a:moveTo>
                      <a:pt x="377" y="16492"/>
                    </a:moveTo>
                    <a:cubicBezTo>
                      <a:pt x="2708" y="11154"/>
                      <a:pt x="9399" y="3510"/>
                      <a:pt x="14287" y="477"/>
                    </a:cubicBezTo>
                    <a:cubicBezTo>
                      <a:pt x="14888" y="101"/>
                      <a:pt x="15189" y="1"/>
                      <a:pt x="14738" y="1003"/>
                    </a:cubicBezTo>
                    <a:cubicBezTo>
                      <a:pt x="12056" y="6693"/>
                      <a:pt x="6392" y="13309"/>
                      <a:pt x="1104" y="16943"/>
                    </a:cubicBezTo>
                    <a:cubicBezTo>
                      <a:pt x="101" y="17620"/>
                      <a:pt x="1" y="17369"/>
                      <a:pt x="377" y="1649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19"/>
              <p:cNvSpPr/>
              <p:nvPr/>
            </p:nvSpPr>
            <p:spPr>
              <a:xfrm>
                <a:off x="2936225" y="4267575"/>
                <a:ext cx="378475" cy="439875"/>
              </a:xfrm>
              <a:custGeom>
                <a:avLst/>
                <a:gdLst/>
                <a:ahLst/>
                <a:cxnLst/>
                <a:rect l="l" t="t" r="r" b="b"/>
                <a:pathLst>
                  <a:path w="15139" h="17595" extrusionOk="0">
                    <a:moveTo>
                      <a:pt x="452" y="16643"/>
                    </a:moveTo>
                    <a:cubicBezTo>
                      <a:pt x="3359" y="11780"/>
                      <a:pt x="10026" y="4111"/>
                      <a:pt x="14337" y="602"/>
                    </a:cubicBezTo>
                    <a:cubicBezTo>
                      <a:pt x="14863" y="176"/>
                      <a:pt x="15139" y="1"/>
                      <a:pt x="14562" y="928"/>
                    </a:cubicBezTo>
                    <a:cubicBezTo>
                      <a:pt x="11354" y="6141"/>
                      <a:pt x="5665" y="12758"/>
                      <a:pt x="903" y="16843"/>
                    </a:cubicBezTo>
                    <a:cubicBezTo>
                      <a:pt x="26" y="17595"/>
                      <a:pt x="1" y="17419"/>
                      <a:pt x="452" y="16643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19"/>
              <p:cNvSpPr/>
              <p:nvPr/>
            </p:nvSpPr>
            <p:spPr>
              <a:xfrm>
                <a:off x="2655525" y="4656050"/>
                <a:ext cx="574600" cy="360925"/>
              </a:xfrm>
              <a:custGeom>
                <a:avLst/>
                <a:gdLst/>
                <a:ahLst/>
                <a:cxnLst/>
                <a:rect l="l" t="t" r="r" b="b"/>
                <a:pathLst>
                  <a:path w="22984" h="14437" extrusionOk="0">
                    <a:moveTo>
                      <a:pt x="3485" y="1"/>
                    </a:moveTo>
                    <a:cubicBezTo>
                      <a:pt x="8622" y="1655"/>
                      <a:pt x="14362" y="1655"/>
                      <a:pt x="19500" y="1"/>
                    </a:cubicBezTo>
                    <a:cubicBezTo>
                      <a:pt x="22908" y="2808"/>
                      <a:pt x="22983" y="10778"/>
                      <a:pt x="19500" y="12582"/>
                    </a:cubicBezTo>
                    <a:cubicBezTo>
                      <a:pt x="14061" y="14437"/>
                      <a:pt x="8923" y="14437"/>
                      <a:pt x="3485" y="12582"/>
                    </a:cubicBezTo>
                    <a:cubicBezTo>
                      <a:pt x="1" y="10778"/>
                      <a:pt x="76" y="2808"/>
                      <a:pt x="34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19"/>
              <p:cNvSpPr/>
              <p:nvPr/>
            </p:nvSpPr>
            <p:spPr>
              <a:xfrm>
                <a:off x="2765175" y="4674850"/>
                <a:ext cx="38250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30" extrusionOk="0">
                    <a:moveTo>
                      <a:pt x="778" y="1"/>
                    </a:moveTo>
                    <a:cubicBezTo>
                      <a:pt x="352" y="1"/>
                      <a:pt x="1" y="352"/>
                      <a:pt x="1" y="778"/>
                    </a:cubicBezTo>
                    <a:cubicBezTo>
                      <a:pt x="1" y="1179"/>
                      <a:pt x="352" y="1529"/>
                      <a:pt x="778" y="1529"/>
                    </a:cubicBezTo>
                    <a:cubicBezTo>
                      <a:pt x="1179" y="1529"/>
                      <a:pt x="1530" y="1179"/>
                      <a:pt x="1530" y="778"/>
                    </a:cubicBezTo>
                    <a:cubicBezTo>
                      <a:pt x="1530" y="352"/>
                      <a:pt x="1179" y="1"/>
                      <a:pt x="778" y="1"/>
                    </a:cubicBezTo>
                    <a:close/>
                  </a:path>
                </a:pathLst>
              </a:custGeom>
              <a:solidFill>
                <a:srgbClr val="467C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19"/>
              <p:cNvSpPr/>
              <p:nvPr/>
            </p:nvSpPr>
            <p:spPr>
              <a:xfrm>
                <a:off x="2844750" y="4680500"/>
                <a:ext cx="37625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30" extrusionOk="0">
                    <a:moveTo>
                      <a:pt x="753" y="0"/>
                    </a:moveTo>
                    <a:cubicBezTo>
                      <a:pt x="327" y="0"/>
                      <a:pt x="1" y="351"/>
                      <a:pt x="1" y="777"/>
                    </a:cubicBezTo>
                    <a:cubicBezTo>
                      <a:pt x="1" y="1178"/>
                      <a:pt x="327" y="1529"/>
                      <a:pt x="753" y="1529"/>
                    </a:cubicBezTo>
                    <a:cubicBezTo>
                      <a:pt x="1179" y="1529"/>
                      <a:pt x="1505" y="1178"/>
                      <a:pt x="1505" y="777"/>
                    </a:cubicBezTo>
                    <a:cubicBezTo>
                      <a:pt x="1505" y="351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rgbClr val="467C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19"/>
              <p:cNvSpPr/>
              <p:nvPr/>
            </p:nvSpPr>
            <p:spPr>
              <a:xfrm>
                <a:off x="3082225" y="4674850"/>
                <a:ext cx="38250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30" extrusionOk="0">
                    <a:moveTo>
                      <a:pt x="752" y="1"/>
                    </a:moveTo>
                    <a:cubicBezTo>
                      <a:pt x="351" y="1"/>
                      <a:pt x="1" y="352"/>
                      <a:pt x="1" y="778"/>
                    </a:cubicBezTo>
                    <a:cubicBezTo>
                      <a:pt x="1" y="1179"/>
                      <a:pt x="351" y="1529"/>
                      <a:pt x="752" y="1529"/>
                    </a:cubicBezTo>
                    <a:cubicBezTo>
                      <a:pt x="1179" y="1529"/>
                      <a:pt x="1529" y="1179"/>
                      <a:pt x="1529" y="778"/>
                    </a:cubicBezTo>
                    <a:cubicBezTo>
                      <a:pt x="1529" y="352"/>
                      <a:pt x="1179" y="1"/>
                      <a:pt x="752" y="1"/>
                    </a:cubicBezTo>
                    <a:close/>
                  </a:path>
                </a:pathLst>
              </a:custGeom>
              <a:solidFill>
                <a:srgbClr val="467C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19"/>
              <p:cNvSpPr/>
              <p:nvPr/>
            </p:nvSpPr>
            <p:spPr>
              <a:xfrm>
                <a:off x="3003275" y="4680500"/>
                <a:ext cx="37625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30" extrusionOk="0">
                    <a:moveTo>
                      <a:pt x="753" y="0"/>
                    </a:moveTo>
                    <a:cubicBezTo>
                      <a:pt x="326" y="0"/>
                      <a:pt x="1" y="351"/>
                      <a:pt x="1" y="777"/>
                    </a:cubicBezTo>
                    <a:cubicBezTo>
                      <a:pt x="1" y="1178"/>
                      <a:pt x="326" y="1529"/>
                      <a:pt x="753" y="1529"/>
                    </a:cubicBezTo>
                    <a:cubicBezTo>
                      <a:pt x="1179" y="1529"/>
                      <a:pt x="1504" y="1178"/>
                      <a:pt x="1504" y="777"/>
                    </a:cubicBezTo>
                    <a:cubicBezTo>
                      <a:pt x="1504" y="351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rgbClr val="467C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19"/>
              <p:cNvSpPr/>
              <p:nvPr/>
            </p:nvSpPr>
            <p:spPr>
              <a:xfrm>
                <a:off x="3122950" y="4731875"/>
                <a:ext cx="3825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5" extrusionOk="0">
                    <a:moveTo>
                      <a:pt x="778" y="0"/>
                    </a:moveTo>
                    <a:cubicBezTo>
                      <a:pt x="352" y="0"/>
                      <a:pt x="1" y="351"/>
                      <a:pt x="1" y="752"/>
                    </a:cubicBezTo>
                    <a:cubicBezTo>
                      <a:pt x="1" y="1178"/>
                      <a:pt x="352" y="1504"/>
                      <a:pt x="778" y="1504"/>
                    </a:cubicBezTo>
                    <a:cubicBezTo>
                      <a:pt x="1179" y="1504"/>
                      <a:pt x="1529" y="1178"/>
                      <a:pt x="1529" y="752"/>
                    </a:cubicBezTo>
                    <a:cubicBezTo>
                      <a:pt x="1529" y="351"/>
                      <a:pt x="1179" y="0"/>
                      <a:pt x="7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19"/>
              <p:cNvSpPr/>
              <p:nvPr/>
            </p:nvSpPr>
            <p:spPr>
              <a:xfrm>
                <a:off x="3044625" y="4743150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0"/>
                    </a:moveTo>
                    <a:cubicBezTo>
                      <a:pt x="327" y="0"/>
                      <a:pt x="1" y="351"/>
                      <a:pt x="1" y="752"/>
                    </a:cubicBezTo>
                    <a:cubicBezTo>
                      <a:pt x="1" y="1178"/>
                      <a:pt x="327" y="1504"/>
                      <a:pt x="753" y="1504"/>
                    </a:cubicBezTo>
                    <a:cubicBezTo>
                      <a:pt x="1179" y="1504"/>
                      <a:pt x="1505" y="1178"/>
                      <a:pt x="1505" y="752"/>
                    </a:cubicBezTo>
                    <a:cubicBezTo>
                      <a:pt x="1505" y="351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19"/>
              <p:cNvSpPr/>
              <p:nvPr/>
            </p:nvSpPr>
            <p:spPr>
              <a:xfrm>
                <a:off x="2965675" y="4745650"/>
                <a:ext cx="37625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30" extrusionOk="0">
                    <a:moveTo>
                      <a:pt x="753" y="1"/>
                    </a:moveTo>
                    <a:cubicBezTo>
                      <a:pt x="352" y="1"/>
                      <a:pt x="1" y="352"/>
                      <a:pt x="1" y="778"/>
                    </a:cubicBezTo>
                    <a:cubicBezTo>
                      <a:pt x="1" y="1179"/>
                      <a:pt x="352" y="1530"/>
                      <a:pt x="753" y="1530"/>
                    </a:cubicBezTo>
                    <a:cubicBezTo>
                      <a:pt x="1179" y="1530"/>
                      <a:pt x="1505" y="1179"/>
                      <a:pt x="1505" y="778"/>
                    </a:cubicBezTo>
                    <a:cubicBezTo>
                      <a:pt x="1505" y="352"/>
                      <a:pt x="1179" y="1"/>
                      <a:pt x="7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19"/>
              <p:cNvSpPr/>
              <p:nvPr/>
            </p:nvSpPr>
            <p:spPr>
              <a:xfrm>
                <a:off x="2729475" y="4731875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0"/>
                    </a:moveTo>
                    <a:cubicBezTo>
                      <a:pt x="351" y="0"/>
                      <a:pt x="0" y="351"/>
                      <a:pt x="0" y="752"/>
                    </a:cubicBezTo>
                    <a:cubicBezTo>
                      <a:pt x="0" y="1178"/>
                      <a:pt x="351" y="1504"/>
                      <a:pt x="752" y="1504"/>
                    </a:cubicBezTo>
                    <a:cubicBezTo>
                      <a:pt x="1178" y="1504"/>
                      <a:pt x="1504" y="1178"/>
                      <a:pt x="1504" y="752"/>
                    </a:cubicBezTo>
                    <a:cubicBezTo>
                      <a:pt x="1504" y="351"/>
                      <a:pt x="1178" y="0"/>
                      <a:pt x="7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19"/>
              <p:cNvSpPr/>
              <p:nvPr/>
            </p:nvSpPr>
            <p:spPr>
              <a:xfrm>
                <a:off x="2808425" y="4743150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0"/>
                    </a:moveTo>
                    <a:cubicBezTo>
                      <a:pt x="326" y="0"/>
                      <a:pt x="0" y="351"/>
                      <a:pt x="0" y="752"/>
                    </a:cubicBezTo>
                    <a:cubicBezTo>
                      <a:pt x="0" y="1178"/>
                      <a:pt x="326" y="1504"/>
                      <a:pt x="752" y="1504"/>
                    </a:cubicBezTo>
                    <a:cubicBezTo>
                      <a:pt x="1178" y="1504"/>
                      <a:pt x="1504" y="1178"/>
                      <a:pt x="1504" y="752"/>
                    </a:cubicBezTo>
                    <a:cubicBezTo>
                      <a:pt x="1504" y="351"/>
                      <a:pt x="1178" y="0"/>
                      <a:pt x="7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19"/>
              <p:cNvSpPr/>
              <p:nvPr/>
            </p:nvSpPr>
            <p:spPr>
              <a:xfrm>
                <a:off x="2886725" y="4745650"/>
                <a:ext cx="38250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30" extrusionOk="0">
                    <a:moveTo>
                      <a:pt x="778" y="1"/>
                    </a:moveTo>
                    <a:cubicBezTo>
                      <a:pt x="352" y="1"/>
                      <a:pt x="1" y="352"/>
                      <a:pt x="1" y="778"/>
                    </a:cubicBezTo>
                    <a:cubicBezTo>
                      <a:pt x="1" y="1179"/>
                      <a:pt x="352" y="1530"/>
                      <a:pt x="778" y="1530"/>
                    </a:cubicBezTo>
                    <a:cubicBezTo>
                      <a:pt x="1179" y="1530"/>
                      <a:pt x="1530" y="1179"/>
                      <a:pt x="1530" y="778"/>
                    </a:cubicBezTo>
                    <a:cubicBezTo>
                      <a:pt x="1530" y="352"/>
                      <a:pt x="1179" y="1"/>
                      <a:pt x="7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19"/>
              <p:cNvSpPr/>
              <p:nvPr/>
            </p:nvSpPr>
            <p:spPr>
              <a:xfrm>
                <a:off x="2686225" y="4797650"/>
                <a:ext cx="37625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30" extrusionOk="0">
                    <a:moveTo>
                      <a:pt x="753" y="1"/>
                    </a:moveTo>
                    <a:cubicBezTo>
                      <a:pt x="327" y="1"/>
                      <a:pt x="1" y="352"/>
                      <a:pt x="1" y="753"/>
                    </a:cubicBezTo>
                    <a:cubicBezTo>
                      <a:pt x="1" y="1179"/>
                      <a:pt x="327" y="1530"/>
                      <a:pt x="753" y="1530"/>
                    </a:cubicBezTo>
                    <a:cubicBezTo>
                      <a:pt x="1179" y="1530"/>
                      <a:pt x="1505" y="1179"/>
                      <a:pt x="1505" y="753"/>
                    </a:cubicBezTo>
                    <a:cubicBezTo>
                      <a:pt x="1505" y="352"/>
                      <a:pt x="1179" y="1"/>
                      <a:pt x="7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19"/>
              <p:cNvSpPr/>
              <p:nvPr/>
            </p:nvSpPr>
            <p:spPr>
              <a:xfrm>
                <a:off x="2765175" y="4808950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78" y="0"/>
                    </a:moveTo>
                    <a:cubicBezTo>
                      <a:pt x="352" y="0"/>
                      <a:pt x="1" y="326"/>
                      <a:pt x="1" y="752"/>
                    </a:cubicBezTo>
                    <a:cubicBezTo>
                      <a:pt x="1" y="1178"/>
                      <a:pt x="352" y="1504"/>
                      <a:pt x="778" y="1504"/>
                    </a:cubicBezTo>
                    <a:cubicBezTo>
                      <a:pt x="1179" y="1504"/>
                      <a:pt x="1530" y="1178"/>
                      <a:pt x="1530" y="752"/>
                    </a:cubicBezTo>
                    <a:cubicBezTo>
                      <a:pt x="1530" y="326"/>
                      <a:pt x="1179" y="0"/>
                      <a:pt x="7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19"/>
              <p:cNvSpPr/>
              <p:nvPr/>
            </p:nvSpPr>
            <p:spPr>
              <a:xfrm>
                <a:off x="2844750" y="4814575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1"/>
                    </a:moveTo>
                    <a:cubicBezTo>
                      <a:pt x="327" y="1"/>
                      <a:pt x="1" y="326"/>
                      <a:pt x="1" y="753"/>
                    </a:cubicBezTo>
                    <a:cubicBezTo>
                      <a:pt x="1" y="1179"/>
                      <a:pt x="327" y="1504"/>
                      <a:pt x="753" y="1504"/>
                    </a:cubicBezTo>
                    <a:cubicBezTo>
                      <a:pt x="1179" y="1504"/>
                      <a:pt x="1505" y="1179"/>
                      <a:pt x="1505" y="753"/>
                    </a:cubicBezTo>
                    <a:cubicBezTo>
                      <a:pt x="1505" y="326"/>
                      <a:pt x="1179" y="1"/>
                      <a:pt x="7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19"/>
              <p:cNvSpPr/>
              <p:nvPr/>
            </p:nvSpPr>
            <p:spPr>
              <a:xfrm>
                <a:off x="2923700" y="4817075"/>
                <a:ext cx="38250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30" extrusionOk="0">
                    <a:moveTo>
                      <a:pt x="753" y="1"/>
                    </a:moveTo>
                    <a:cubicBezTo>
                      <a:pt x="352" y="1"/>
                      <a:pt x="1" y="352"/>
                      <a:pt x="1" y="753"/>
                    </a:cubicBezTo>
                    <a:cubicBezTo>
                      <a:pt x="1" y="1179"/>
                      <a:pt x="352" y="1530"/>
                      <a:pt x="753" y="1530"/>
                    </a:cubicBezTo>
                    <a:cubicBezTo>
                      <a:pt x="1179" y="1530"/>
                      <a:pt x="1530" y="1179"/>
                      <a:pt x="1530" y="753"/>
                    </a:cubicBezTo>
                    <a:cubicBezTo>
                      <a:pt x="1530" y="352"/>
                      <a:pt x="1179" y="1"/>
                      <a:pt x="7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19"/>
              <p:cNvSpPr/>
              <p:nvPr/>
            </p:nvSpPr>
            <p:spPr>
              <a:xfrm>
                <a:off x="3161800" y="4797650"/>
                <a:ext cx="37625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30" extrusionOk="0">
                    <a:moveTo>
                      <a:pt x="752" y="1"/>
                    </a:moveTo>
                    <a:cubicBezTo>
                      <a:pt x="326" y="1"/>
                      <a:pt x="1" y="352"/>
                      <a:pt x="1" y="753"/>
                    </a:cubicBezTo>
                    <a:cubicBezTo>
                      <a:pt x="1" y="1179"/>
                      <a:pt x="326" y="1530"/>
                      <a:pt x="752" y="1530"/>
                    </a:cubicBezTo>
                    <a:cubicBezTo>
                      <a:pt x="1153" y="1530"/>
                      <a:pt x="1504" y="1179"/>
                      <a:pt x="1504" y="753"/>
                    </a:cubicBezTo>
                    <a:cubicBezTo>
                      <a:pt x="1504" y="352"/>
                      <a:pt x="1153" y="1"/>
                      <a:pt x="7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19"/>
              <p:cNvSpPr/>
              <p:nvPr/>
            </p:nvSpPr>
            <p:spPr>
              <a:xfrm>
                <a:off x="3082225" y="4808950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52" y="0"/>
                    </a:moveTo>
                    <a:cubicBezTo>
                      <a:pt x="351" y="0"/>
                      <a:pt x="1" y="326"/>
                      <a:pt x="1" y="752"/>
                    </a:cubicBezTo>
                    <a:cubicBezTo>
                      <a:pt x="1" y="1178"/>
                      <a:pt x="351" y="1504"/>
                      <a:pt x="752" y="1504"/>
                    </a:cubicBezTo>
                    <a:cubicBezTo>
                      <a:pt x="1179" y="1504"/>
                      <a:pt x="1529" y="1178"/>
                      <a:pt x="1529" y="752"/>
                    </a:cubicBezTo>
                    <a:cubicBezTo>
                      <a:pt x="1529" y="326"/>
                      <a:pt x="1179" y="0"/>
                      <a:pt x="7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19"/>
              <p:cNvSpPr/>
              <p:nvPr/>
            </p:nvSpPr>
            <p:spPr>
              <a:xfrm>
                <a:off x="3003275" y="4814575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1"/>
                    </a:moveTo>
                    <a:cubicBezTo>
                      <a:pt x="326" y="1"/>
                      <a:pt x="1" y="326"/>
                      <a:pt x="1" y="753"/>
                    </a:cubicBezTo>
                    <a:cubicBezTo>
                      <a:pt x="1" y="1179"/>
                      <a:pt x="326" y="1504"/>
                      <a:pt x="753" y="1504"/>
                    </a:cubicBezTo>
                    <a:cubicBezTo>
                      <a:pt x="1179" y="1504"/>
                      <a:pt x="1504" y="1179"/>
                      <a:pt x="1504" y="753"/>
                    </a:cubicBezTo>
                    <a:cubicBezTo>
                      <a:pt x="1504" y="326"/>
                      <a:pt x="1179" y="1"/>
                      <a:pt x="7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19"/>
              <p:cNvSpPr/>
              <p:nvPr/>
            </p:nvSpPr>
            <p:spPr>
              <a:xfrm>
                <a:off x="3122950" y="4865950"/>
                <a:ext cx="3825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5" extrusionOk="0">
                    <a:moveTo>
                      <a:pt x="778" y="1"/>
                    </a:moveTo>
                    <a:cubicBezTo>
                      <a:pt x="352" y="1"/>
                      <a:pt x="1" y="327"/>
                      <a:pt x="1" y="753"/>
                    </a:cubicBezTo>
                    <a:cubicBezTo>
                      <a:pt x="1" y="1154"/>
                      <a:pt x="352" y="1505"/>
                      <a:pt x="778" y="1505"/>
                    </a:cubicBezTo>
                    <a:cubicBezTo>
                      <a:pt x="1179" y="1505"/>
                      <a:pt x="1529" y="1154"/>
                      <a:pt x="1529" y="753"/>
                    </a:cubicBezTo>
                    <a:cubicBezTo>
                      <a:pt x="1529" y="327"/>
                      <a:pt x="1179" y="1"/>
                      <a:pt x="7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19"/>
              <p:cNvSpPr/>
              <p:nvPr/>
            </p:nvSpPr>
            <p:spPr>
              <a:xfrm>
                <a:off x="3044625" y="4882875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0"/>
                    </a:moveTo>
                    <a:cubicBezTo>
                      <a:pt x="327" y="0"/>
                      <a:pt x="1" y="326"/>
                      <a:pt x="1" y="752"/>
                    </a:cubicBezTo>
                    <a:cubicBezTo>
                      <a:pt x="1" y="1178"/>
                      <a:pt x="327" y="1504"/>
                      <a:pt x="753" y="1504"/>
                    </a:cubicBezTo>
                    <a:cubicBezTo>
                      <a:pt x="1179" y="1504"/>
                      <a:pt x="1505" y="1178"/>
                      <a:pt x="1505" y="752"/>
                    </a:cubicBezTo>
                    <a:cubicBezTo>
                      <a:pt x="1505" y="326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19"/>
              <p:cNvSpPr/>
              <p:nvPr/>
            </p:nvSpPr>
            <p:spPr>
              <a:xfrm>
                <a:off x="2965675" y="4890400"/>
                <a:ext cx="37625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4" extrusionOk="0">
                    <a:moveTo>
                      <a:pt x="753" y="0"/>
                    </a:moveTo>
                    <a:cubicBezTo>
                      <a:pt x="352" y="0"/>
                      <a:pt x="1" y="351"/>
                      <a:pt x="1" y="752"/>
                    </a:cubicBezTo>
                    <a:cubicBezTo>
                      <a:pt x="1" y="1178"/>
                      <a:pt x="352" y="1504"/>
                      <a:pt x="753" y="1504"/>
                    </a:cubicBezTo>
                    <a:cubicBezTo>
                      <a:pt x="1179" y="1504"/>
                      <a:pt x="1505" y="1178"/>
                      <a:pt x="1505" y="752"/>
                    </a:cubicBezTo>
                    <a:cubicBezTo>
                      <a:pt x="1505" y="351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19"/>
              <p:cNvSpPr/>
              <p:nvPr/>
            </p:nvSpPr>
            <p:spPr>
              <a:xfrm>
                <a:off x="2729475" y="4865950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1"/>
                    </a:moveTo>
                    <a:cubicBezTo>
                      <a:pt x="351" y="1"/>
                      <a:pt x="0" y="327"/>
                      <a:pt x="0" y="753"/>
                    </a:cubicBezTo>
                    <a:cubicBezTo>
                      <a:pt x="0" y="1154"/>
                      <a:pt x="351" y="1505"/>
                      <a:pt x="752" y="1505"/>
                    </a:cubicBezTo>
                    <a:cubicBezTo>
                      <a:pt x="1178" y="1505"/>
                      <a:pt x="1504" y="1154"/>
                      <a:pt x="1504" y="753"/>
                    </a:cubicBezTo>
                    <a:cubicBezTo>
                      <a:pt x="1504" y="327"/>
                      <a:pt x="1178" y="1"/>
                      <a:pt x="7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19"/>
              <p:cNvSpPr/>
              <p:nvPr/>
            </p:nvSpPr>
            <p:spPr>
              <a:xfrm>
                <a:off x="2808425" y="4882875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0"/>
                    </a:moveTo>
                    <a:cubicBezTo>
                      <a:pt x="326" y="0"/>
                      <a:pt x="0" y="326"/>
                      <a:pt x="0" y="752"/>
                    </a:cubicBezTo>
                    <a:cubicBezTo>
                      <a:pt x="0" y="1178"/>
                      <a:pt x="326" y="1504"/>
                      <a:pt x="752" y="1504"/>
                    </a:cubicBezTo>
                    <a:cubicBezTo>
                      <a:pt x="1178" y="1504"/>
                      <a:pt x="1504" y="1178"/>
                      <a:pt x="1504" y="752"/>
                    </a:cubicBezTo>
                    <a:cubicBezTo>
                      <a:pt x="1504" y="326"/>
                      <a:pt x="1178" y="0"/>
                      <a:pt x="7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19"/>
              <p:cNvSpPr/>
              <p:nvPr/>
            </p:nvSpPr>
            <p:spPr>
              <a:xfrm>
                <a:off x="2886725" y="4890400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78" y="0"/>
                    </a:moveTo>
                    <a:cubicBezTo>
                      <a:pt x="352" y="0"/>
                      <a:pt x="1" y="351"/>
                      <a:pt x="1" y="752"/>
                    </a:cubicBezTo>
                    <a:cubicBezTo>
                      <a:pt x="1" y="1178"/>
                      <a:pt x="352" y="1504"/>
                      <a:pt x="778" y="1504"/>
                    </a:cubicBezTo>
                    <a:cubicBezTo>
                      <a:pt x="1179" y="1504"/>
                      <a:pt x="1530" y="1178"/>
                      <a:pt x="1530" y="752"/>
                    </a:cubicBezTo>
                    <a:cubicBezTo>
                      <a:pt x="1530" y="351"/>
                      <a:pt x="1179" y="0"/>
                      <a:pt x="7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19"/>
              <p:cNvSpPr/>
              <p:nvPr/>
            </p:nvSpPr>
            <p:spPr>
              <a:xfrm>
                <a:off x="2765175" y="4939275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78" y="0"/>
                    </a:moveTo>
                    <a:cubicBezTo>
                      <a:pt x="352" y="0"/>
                      <a:pt x="1" y="326"/>
                      <a:pt x="1" y="752"/>
                    </a:cubicBezTo>
                    <a:cubicBezTo>
                      <a:pt x="1" y="1178"/>
                      <a:pt x="352" y="1504"/>
                      <a:pt x="778" y="1504"/>
                    </a:cubicBezTo>
                    <a:cubicBezTo>
                      <a:pt x="1179" y="1504"/>
                      <a:pt x="1530" y="1178"/>
                      <a:pt x="1530" y="752"/>
                    </a:cubicBezTo>
                    <a:cubicBezTo>
                      <a:pt x="1530" y="326"/>
                      <a:pt x="1179" y="0"/>
                      <a:pt x="7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19"/>
              <p:cNvSpPr/>
              <p:nvPr/>
            </p:nvSpPr>
            <p:spPr>
              <a:xfrm>
                <a:off x="2844750" y="4951800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0"/>
                    </a:moveTo>
                    <a:cubicBezTo>
                      <a:pt x="327" y="0"/>
                      <a:pt x="1" y="326"/>
                      <a:pt x="1" y="752"/>
                    </a:cubicBezTo>
                    <a:cubicBezTo>
                      <a:pt x="1" y="1178"/>
                      <a:pt x="327" y="1504"/>
                      <a:pt x="753" y="1504"/>
                    </a:cubicBezTo>
                    <a:cubicBezTo>
                      <a:pt x="1179" y="1504"/>
                      <a:pt x="1505" y="1178"/>
                      <a:pt x="1505" y="752"/>
                    </a:cubicBezTo>
                    <a:cubicBezTo>
                      <a:pt x="1505" y="326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19"/>
              <p:cNvSpPr/>
              <p:nvPr/>
            </p:nvSpPr>
            <p:spPr>
              <a:xfrm>
                <a:off x="2923700" y="4959325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53" y="0"/>
                    </a:moveTo>
                    <a:cubicBezTo>
                      <a:pt x="352" y="0"/>
                      <a:pt x="1" y="351"/>
                      <a:pt x="1" y="752"/>
                    </a:cubicBezTo>
                    <a:cubicBezTo>
                      <a:pt x="1" y="1178"/>
                      <a:pt x="352" y="1504"/>
                      <a:pt x="753" y="1504"/>
                    </a:cubicBezTo>
                    <a:cubicBezTo>
                      <a:pt x="1179" y="1504"/>
                      <a:pt x="1530" y="1178"/>
                      <a:pt x="1530" y="752"/>
                    </a:cubicBezTo>
                    <a:cubicBezTo>
                      <a:pt x="1530" y="351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19"/>
              <p:cNvSpPr/>
              <p:nvPr/>
            </p:nvSpPr>
            <p:spPr>
              <a:xfrm>
                <a:off x="3082225" y="4939275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52" y="0"/>
                    </a:moveTo>
                    <a:cubicBezTo>
                      <a:pt x="351" y="0"/>
                      <a:pt x="1" y="326"/>
                      <a:pt x="1" y="752"/>
                    </a:cubicBezTo>
                    <a:cubicBezTo>
                      <a:pt x="1" y="1178"/>
                      <a:pt x="351" y="1504"/>
                      <a:pt x="752" y="1504"/>
                    </a:cubicBezTo>
                    <a:cubicBezTo>
                      <a:pt x="1179" y="1504"/>
                      <a:pt x="1529" y="1178"/>
                      <a:pt x="1529" y="752"/>
                    </a:cubicBezTo>
                    <a:cubicBezTo>
                      <a:pt x="1529" y="326"/>
                      <a:pt x="1179" y="0"/>
                      <a:pt x="7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19"/>
              <p:cNvSpPr/>
              <p:nvPr/>
            </p:nvSpPr>
            <p:spPr>
              <a:xfrm>
                <a:off x="3003275" y="4951800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0"/>
                    </a:moveTo>
                    <a:cubicBezTo>
                      <a:pt x="326" y="0"/>
                      <a:pt x="1" y="326"/>
                      <a:pt x="1" y="752"/>
                    </a:cubicBezTo>
                    <a:cubicBezTo>
                      <a:pt x="1" y="1178"/>
                      <a:pt x="326" y="1504"/>
                      <a:pt x="753" y="1504"/>
                    </a:cubicBezTo>
                    <a:cubicBezTo>
                      <a:pt x="1179" y="1504"/>
                      <a:pt x="1504" y="1178"/>
                      <a:pt x="1504" y="752"/>
                    </a:cubicBezTo>
                    <a:cubicBezTo>
                      <a:pt x="1504" y="326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19"/>
              <p:cNvSpPr/>
              <p:nvPr/>
            </p:nvSpPr>
            <p:spPr>
              <a:xfrm>
                <a:off x="2623575" y="4378125"/>
                <a:ext cx="315825" cy="343750"/>
              </a:xfrm>
              <a:custGeom>
                <a:avLst/>
                <a:gdLst/>
                <a:ahLst/>
                <a:cxnLst/>
                <a:rect l="l" t="t" r="r" b="b"/>
                <a:pathLst>
                  <a:path w="12633" h="13750" extrusionOk="0">
                    <a:moveTo>
                      <a:pt x="1924" y="1"/>
                    </a:moveTo>
                    <a:cubicBezTo>
                      <a:pt x="1220" y="1"/>
                      <a:pt x="1059" y="401"/>
                      <a:pt x="953" y="1017"/>
                    </a:cubicBezTo>
                    <a:cubicBezTo>
                      <a:pt x="1" y="6957"/>
                      <a:pt x="4487" y="13098"/>
                      <a:pt x="10527" y="13724"/>
                    </a:cubicBezTo>
                    <a:cubicBezTo>
                      <a:pt x="10652" y="13741"/>
                      <a:pt x="10771" y="13749"/>
                      <a:pt x="10882" y="13749"/>
                    </a:cubicBezTo>
                    <a:cubicBezTo>
                      <a:pt x="11617" y="13749"/>
                      <a:pt x="12044" y="13372"/>
                      <a:pt x="12131" y="12371"/>
                    </a:cubicBezTo>
                    <a:cubicBezTo>
                      <a:pt x="12632" y="6105"/>
                      <a:pt x="8572" y="992"/>
                      <a:pt x="2357" y="40"/>
                    </a:cubicBezTo>
                    <a:cubicBezTo>
                      <a:pt x="2193" y="13"/>
                      <a:pt x="2050" y="1"/>
                      <a:pt x="192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19"/>
              <p:cNvSpPr/>
              <p:nvPr/>
            </p:nvSpPr>
            <p:spPr>
              <a:xfrm>
                <a:off x="2651150" y="4380150"/>
                <a:ext cx="271525" cy="339325"/>
              </a:xfrm>
              <a:custGeom>
                <a:avLst/>
                <a:gdLst/>
                <a:ahLst/>
                <a:cxnLst/>
                <a:rect l="l" t="t" r="r" b="b"/>
                <a:pathLst>
                  <a:path w="10861" h="13573" extrusionOk="0">
                    <a:moveTo>
                      <a:pt x="527" y="0"/>
                    </a:moveTo>
                    <a:cubicBezTo>
                      <a:pt x="96" y="0"/>
                      <a:pt x="25" y="321"/>
                      <a:pt x="25" y="811"/>
                    </a:cubicBezTo>
                    <a:cubicBezTo>
                      <a:pt x="0" y="6024"/>
                      <a:pt x="4537" y="12140"/>
                      <a:pt x="9624" y="13493"/>
                    </a:cubicBezTo>
                    <a:cubicBezTo>
                      <a:pt x="9814" y="13545"/>
                      <a:pt x="9983" y="13573"/>
                      <a:pt x="10129" y="13573"/>
                    </a:cubicBezTo>
                    <a:cubicBezTo>
                      <a:pt x="10621" y="13573"/>
                      <a:pt x="10860" y="13257"/>
                      <a:pt x="10802" y="12465"/>
                    </a:cubicBezTo>
                    <a:cubicBezTo>
                      <a:pt x="10401" y="6901"/>
                      <a:pt x="6366" y="1764"/>
                      <a:pt x="1078" y="109"/>
                    </a:cubicBezTo>
                    <a:cubicBezTo>
                      <a:pt x="849" y="35"/>
                      <a:pt x="669" y="0"/>
                      <a:pt x="5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19"/>
              <p:cNvSpPr/>
              <p:nvPr/>
            </p:nvSpPr>
            <p:spPr>
              <a:xfrm>
                <a:off x="2652925" y="4380525"/>
                <a:ext cx="267875" cy="338050"/>
              </a:xfrm>
              <a:custGeom>
                <a:avLst/>
                <a:gdLst/>
                <a:ahLst/>
                <a:cxnLst/>
                <a:rect l="l" t="t" r="r" b="b"/>
                <a:pathLst>
                  <a:path w="10715" h="13522" extrusionOk="0">
                    <a:moveTo>
                      <a:pt x="356" y="0"/>
                    </a:moveTo>
                    <a:cubicBezTo>
                      <a:pt x="24" y="0"/>
                      <a:pt x="1" y="290"/>
                      <a:pt x="55" y="721"/>
                    </a:cubicBezTo>
                    <a:cubicBezTo>
                      <a:pt x="481" y="5583"/>
                      <a:pt x="5042" y="11698"/>
                      <a:pt x="9654" y="13403"/>
                    </a:cubicBezTo>
                    <a:cubicBezTo>
                      <a:pt x="9863" y="13479"/>
                      <a:pt x="10040" y="13521"/>
                      <a:pt x="10185" y="13521"/>
                    </a:cubicBezTo>
                    <a:cubicBezTo>
                      <a:pt x="10562" y="13521"/>
                      <a:pt x="10715" y="13238"/>
                      <a:pt x="10606" y="12551"/>
                    </a:cubicBezTo>
                    <a:cubicBezTo>
                      <a:pt x="9754" y="7312"/>
                      <a:pt x="5719" y="2175"/>
                      <a:pt x="907" y="144"/>
                    </a:cubicBezTo>
                    <a:cubicBezTo>
                      <a:pt x="666" y="45"/>
                      <a:pt x="487" y="0"/>
                      <a:pt x="3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19"/>
              <p:cNvSpPr/>
              <p:nvPr/>
            </p:nvSpPr>
            <p:spPr>
              <a:xfrm>
                <a:off x="2654775" y="4381675"/>
                <a:ext cx="261975" cy="335225"/>
              </a:xfrm>
              <a:custGeom>
                <a:avLst/>
                <a:gdLst/>
                <a:ahLst/>
                <a:cxnLst/>
                <a:rect l="l" t="t" r="r" b="b"/>
                <a:pathLst>
                  <a:path w="10479" h="13409" extrusionOk="0">
                    <a:moveTo>
                      <a:pt x="129" y="1"/>
                    </a:moveTo>
                    <a:cubicBezTo>
                      <a:pt x="0" y="1"/>
                      <a:pt x="57" y="215"/>
                      <a:pt x="181" y="525"/>
                    </a:cubicBezTo>
                    <a:cubicBezTo>
                      <a:pt x="1660" y="4560"/>
                      <a:pt x="6271" y="10650"/>
                      <a:pt x="9830" y="13156"/>
                    </a:cubicBezTo>
                    <a:cubicBezTo>
                      <a:pt x="10061" y="13317"/>
                      <a:pt x="10231" y="13409"/>
                      <a:pt x="10330" y="13409"/>
                    </a:cubicBezTo>
                    <a:cubicBezTo>
                      <a:pt x="10479" y="13409"/>
                      <a:pt x="10467" y="13201"/>
                      <a:pt x="10256" y="12705"/>
                    </a:cubicBezTo>
                    <a:cubicBezTo>
                      <a:pt x="8402" y="8269"/>
                      <a:pt x="4392" y="3106"/>
                      <a:pt x="607" y="274"/>
                    </a:cubicBezTo>
                    <a:cubicBezTo>
                      <a:pt x="358" y="82"/>
                      <a:pt x="208" y="1"/>
                      <a:pt x="12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19"/>
              <p:cNvSpPr/>
              <p:nvPr/>
            </p:nvSpPr>
            <p:spPr>
              <a:xfrm>
                <a:off x="2655400" y="4382075"/>
                <a:ext cx="260675" cy="334550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13382" extrusionOk="0">
                    <a:moveTo>
                      <a:pt x="69" y="1"/>
                    </a:moveTo>
                    <a:cubicBezTo>
                      <a:pt x="1" y="1"/>
                      <a:pt x="87" y="184"/>
                      <a:pt x="231" y="458"/>
                    </a:cubicBezTo>
                    <a:cubicBezTo>
                      <a:pt x="2161" y="4143"/>
                      <a:pt x="6773" y="10208"/>
                      <a:pt x="9906" y="13065"/>
                    </a:cubicBezTo>
                    <a:cubicBezTo>
                      <a:pt x="10128" y="13265"/>
                      <a:pt x="10281" y="13381"/>
                      <a:pt x="10346" y="13381"/>
                    </a:cubicBezTo>
                    <a:cubicBezTo>
                      <a:pt x="10427" y="13381"/>
                      <a:pt x="10369" y="13197"/>
                      <a:pt x="10131" y="12764"/>
                    </a:cubicBezTo>
                    <a:cubicBezTo>
                      <a:pt x="7850" y="8654"/>
                      <a:pt x="3840" y="3491"/>
                      <a:pt x="507" y="333"/>
                    </a:cubicBezTo>
                    <a:cubicBezTo>
                      <a:pt x="252" y="100"/>
                      <a:pt x="119" y="1"/>
                      <a:pt x="6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19"/>
              <p:cNvSpPr/>
              <p:nvPr/>
            </p:nvSpPr>
            <p:spPr>
              <a:xfrm>
                <a:off x="2698775" y="4656050"/>
                <a:ext cx="490000" cy="78975"/>
              </a:xfrm>
              <a:custGeom>
                <a:avLst/>
                <a:gdLst/>
                <a:ahLst/>
                <a:cxnLst/>
                <a:rect l="l" t="t" r="r" b="b"/>
                <a:pathLst>
                  <a:path w="19600" h="3159" extrusionOk="0">
                    <a:moveTo>
                      <a:pt x="1755" y="1"/>
                    </a:moveTo>
                    <a:cubicBezTo>
                      <a:pt x="827" y="126"/>
                      <a:pt x="0" y="527"/>
                      <a:pt x="301" y="1805"/>
                    </a:cubicBezTo>
                    <a:cubicBezTo>
                      <a:pt x="2983" y="2657"/>
                      <a:pt x="6241" y="3159"/>
                      <a:pt x="9750" y="3159"/>
                    </a:cubicBezTo>
                    <a:cubicBezTo>
                      <a:pt x="13283" y="3159"/>
                      <a:pt x="16542" y="2657"/>
                      <a:pt x="19223" y="1805"/>
                    </a:cubicBezTo>
                    <a:cubicBezTo>
                      <a:pt x="19599" y="803"/>
                      <a:pt x="19148" y="151"/>
                      <a:pt x="17770" y="1"/>
                    </a:cubicBezTo>
                    <a:cubicBezTo>
                      <a:pt x="15201" y="828"/>
                      <a:pt x="12481" y="1241"/>
                      <a:pt x="9762" y="1241"/>
                    </a:cubicBezTo>
                    <a:cubicBezTo>
                      <a:pt x="7043" y="1241"/>
                      <a:pt x="4323" y="828"/>
                      <a:pt x="17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19"/>
              <p:cNvSpPr/>
              <p:nvPr/>
            </p:nvSpPr>
            <p:spPr>
              <a:xfrm>
                <a:off x="3101050" y="4112150"/>
                <a:ext cx="82275" cy="60875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2435" extrusionOk="0">
                    <a:moveTo>
                      <a:pt x="1580" y="1"/>
                    </a:moveTo>
                    <a:cubicBezTo>
                      <a:pt x="1" y="1"/>
                      <a:pt x="862" y="2409"/>
                      <a:pt x="1553" y="2433"/>
                    </a:cubicBezTo>
                    <a:cubicBezTo>
                      <a:pt x="1561" y="2434"/>
                      <a:pt x="1569" y="2434"/>
                      <a:pt x="1576" y="2434"/>
                    </a:cubicBezTo>
                    <a:cubicBezTo>
                      <a:pt x="2301" y="2434"/>
                      <a:pt x="3291" y="101"/>
                      <a:pt x="1654" y="2"/>
                    </a:cubicBezTo>
                    <a:cubicBezTo>
                      <a:pt x="1629" y="1"/>
                      <a:pt x="1604" y="1"/>
                      <a:pt x="15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19"/>
              <p:cNvSpPr/>
              <p:nvPr/>
            </p:nvSpPr>
            <p:spPr>
              <a:xfrm>
                <a:off x="3132825" y="4166325"/>
                <a:ext cx="75175" cy="49850"/>
              </a:xfrm>
              <a:custGeom>
                <a:avLst/>
                <a:gdLst/>
                <a:ahLst/>
                <a:cxnLst/>
                <a:rect l="l" t="t" r="r" b="b"/>
                <a:pathLst>
                  <a:path w="3007" h="1994" extrusionOk="0">
                    <a:moveTo>
                      <a:pt x="1061" y="1"/>
                    </a:moveTo>
                    <a:cubicBezTo>
                      <a:pt x="708" y="1"/>
                      <a:pt x="401" y="89"/>
                      <a:pt x="282" y="266"/>
                    </a:cubicBezTo>
                    <a:cubicBezTo>
                      <a:pt x="1" y="736"/>
                      <a:pt x="831" y="1993"/>
                      <a:pt x="1633" y="1993"/>
                    </a:cubicBezTo>
                    <a:cubicBezTo>
                      <a:pt x="1902" y="1993"/>
                      <a:pt x="2168" y="1853"/>
                      <a:pt x="2388" y="1494"/>
                    </a:cubicBezTo>
                    <a:cubicBezTo>
                      <a:pt x="3006" y="505"/>
                      <a:pt x="1905" y="1"/>
                      <a:pt x="10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19"/>
              <p:cNvSpPr/>
              <p:nvPr/>
            </p:nvSpPr>
            <p:spPr>
              <a:xfrm>
                <a:off x="3133250" y="4128550"/>
                <a:ext cx="7360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2944" h="2048" extrusionOk="0">
                    <a:moveTo>
                      <a:pt x="1603" y="1"/>
                    </a:moveTo>
                    <a:cubicBezTo>
                      <a:pt x="819" y="1"/>
                      <a:pt x="1" y="1324"/>
                      <a:pt x="265" y="1777"/>
                    </a:cubicBezTo>
                    <a:cubicBezTo>
                      <a:pt x="374" y="1959"/>
                      <a:pt x="666" y="2048"/>
                      <a:pt x="1005" y="2048"/>
                    </a:cubicBezTo>
                    <a:cubicBezTo>
                      <a:pt x="1835" y="2048"/>
                      <a:pt x="2943" y="1514"/>
                      <a:pt x="2320" y="499"/>
                    </a:cubicBezTo>
                    <a:cubicBezTo>
                      <a:pt x="2111" y="142"/>
                      <a:pt x="1859" y="1"/>
                      <a:pt x="16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19"/>
              <p:cNvSpPr/>
              <p:nvPr/>
            </p:nvSpPr>
            <p:spPr>
              <a:xfrm>
                <a:off x="3073900" y="4165250"/>
                <a:ext cx="72475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2899" h="2010" extrusionOk="0">
                    <a:moveTo>
                      <a:pt x="1810" y="1"/>
                    </a:moveTo>
                    <a:cubicBezTo>
                      <a:pt x="1005" y="1"/>
                      <a:pt x="0" y="462"/>
                      <a:pt x="509" y="1462"/>
                    </a:cubicBezTo>
                    <a:cubicBezTo>
                      <a:pt x="706" y="1856"/>
                      <a:pt x="970" y="2009"/>
                      <a:pt x="1246" y="2009"/>
                    </a:cubicBezTo>
                    <a:cubicBezTo>
                      <a:pt x="2024" y="2009"/>
                      <a:pt x="2898" y="790"/>
                      <a:pt x="2639" y="309"/>
                    </a:cubicBezTo>
                    <a:cubicBezTo>
                      <a:pt x="2534" y="107"/>
                      <a:pt x="2195" y="1"/>
                      <a:pt x="18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19"/>
              <p:cNvSpPr/>
              <p:nvPr/>
            </p:nvSpPr>
            <p:spPr>
              <a:xfrm>
                <a:off x="3072500" y="4130150"/>
                <a:ext cx="74925" cy="49875"/>
              </a:xfrm>
              <a:custGeom>
                <a:avLst/>
                <a:gdLst/>
                <a:ahLst/>
                <a:cxnLst/>
                <a:rect l="l" t="t" r="r" b="b"/>
                <a:pathLst>
                  <a:path w="2997" h="1995" extrusionOk="0">
                    <a:moveTo>
                      <a:pt x="1360" y="0"/>
                    </a:moveTo>
                    <a:cubicBezTo>
                      <a:pt x="1095" y="0"/>
                      <a:pt x="833" y="137"/>
                      <a:pt x="615" y="485"/>
                    </a:cubicBezTo>
                    <a:cubicBezTo>
                      <a:pt x="1" y="1486"/>
                      <a:pt x="1083" y="1994"/>
                      <a:pt x="1915" y="1994"/>
                    </a:cubicBezTo>
                    <a:cubicBezTo>
                      <a:pt x="2272" y="1994"/>
                      <a:pt x="2583" y="1901"/>
                      <a:pt x="2695" y="1713"/>
                    </a:cubicBezTo>
                    <a:cubicBezTo>
                      <a:pt x="2997" y="1261"/>
                      <a:pt x="2164" y="0"/>
                      <a:pt x="13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19"/>
              <p:cNvSpPr/>
              <p:nvPr/>
            </p:nvSpPr>
            <p:spPr>
              <a:xfrm>
                <a:off x="3105050" y="4172950"/>
                <a:ext cx="82025" cy="60925"/>
              </a:xfrm>
              <a:custGeom>
                <a:avLst/>
                <a:gdLst/>
                <a:ahLst/>
                <a:cxnLst/>
                <a:rect l="l" t="t" r="r" b="b"/>
                <a:pathLst>
                  <a:path w="3281" h="2437" extrusionOk="0">
                    <a:moveTo>
                      <a:pt x="1416" y="1"/>
                    </a:moveTo>
                    <a:cubicBezTo>
                      <a:pt x="1409" y="1"/>
                      <a:pt x="1401" y="1"/>
                      <a:pt x="1393" y="1"/>
                    </a:cubicBezTo>
                    <a:cubicBezTo>
                      <a:pt x="709" y="50"/>
                      <a:pt x="0" y="2437"/>
                      <a:pt x="1502" y="2437"/>
                    </a:cubicBezTo>
                    <a:cubicBezTo>
                      <a:pt x="1540" y="2437"/>
                      <a:pt x="1579" y="2435"/>
                      <a:pt x="1619" y="2432"/>
                    </a:cubicBezTo>
                    <a:cubicBezTo>
                      <a:pt x="3280" y="2308"/>
                      <a:pt x="2145" y="1"/>
                      <a:pt x="14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19"/>
              <p:cNvSpPr/>
              <p:nvPr/>
            </p:nvSpPr>
            <p:spPr>
              <a:xfrm>
                <a:off x="3128650" y="4182100"/>
                <a:ext cx="549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199" h="1680" extrusionOk="0">
                    <a:moveTo>
                      <a:pt x="698" y="1"/>
                    </a:moveTo>
                    <a:cubicBezTo>
                      <a:pt x="672" y="1"/>
                      <a:pt x="648" y="4"/>
                      <a:pt x="625" y="11"/>
                    </a:cubicBezTo>
                    <a:cubicBezTo>
                      <a:pt x="164" y="126"/>
                      <a:pt x="0" y="1679"/>
                      <a:pt x="850" y="1679"/>
                    </a:cubicBezTo>
                    <a:cubicBezTo>
                      <a:pt x="926" y="1679"/>
                      <a:pt x="1009" y="1667"/>
                      <a:pt x="1101" y="1640"/>
                    </a:cubicBezTo>
                    <a:cubicBezTo>
                      <a:pt x="2198" y="1354"/>
                      <a:pt x="1207" y="1"/>
                      <a:pt x="6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19"/>
              <p:cNvSpPr/>
              <p:nvPr/>
            </p:nvSpPr>
            <p:spPr>
              <a:xfrm>
                <a:off x="3137225" y="4146350"/>
                <a:ext cx="54000" cy="38650"/>
              </a:xfrm>
              <a:custGeom>
                <a:avLst/>
                <a:gdLst/>
                <a:ahLst/>
                <a:cxnLst/>
                <a:rect l="l" t="t" r="r" b="b"/>
                <a:pathLst>
                  <a:path w="2160" h="1546" extrusionOk="0">
                    <a:moveTo>
                      <a:pt x="1045" y="0"/>
                    </a:moveTo>
                    <a:cubicBezTo>
                      <a:pt x="444" y="0"/>
                      <a:pt x="0" y="1140"/>
                      <a:pt x="282" y="1441"/>
                    </a:cubicBezTo>
                    <a:cubicBezTo>
                      <a:pt x="348" y="1512"/>
                      <a:pt x="462" y="1545"/>
                      <a:pt x="598" y="1545"/>
                    </a:cubicBezTo>
                    <a:cubicBezTo>
                      <a:pt x="1180" y="1545"/>
                      <a:pt x="2160" y="949"/>
                      <a:pt x="1510" y="238"/>
                    </a:cubicBezTo>
                    <a:cubicBezTo>
                      <a:pt x="1351" y="70"/>
                      <a:pt x="1193" y="0"/>
                      <a:pt x="10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19"/>
              <p:cNvSpPr/>
              <p:nvPr/>
            </p:nvSpPr>
            <p:spPr>
              <a:xfrm>
                <a:off x="3099150" y="4160725"/>
                <a:ext cx="4677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1324" extrusionOk="0">
                    <a:moveTo>
                      <a:pt x="704" y="1"/>
                    </a:moveTo>
                    <a:cubicBezTo>
                      <a:pt x="436" y="1"/>
                      <a:pt x="203" y="146"/>
                      <a:pt x="126" y="540"/>
                    </a:cubicBezTo>
                    <a:cubicBezTo>
                      <a:pt x="0" y="1117"/>
                      <a:pt x="395" y="1324"/>
                      <a:pt x="834" y="1324"/>
                    </a:cubicBezTo>
                    <a:cubicBezTo>
                      <a:pt x="1272" y="1324"/>
                      <a:pt x="1755" y="1117"/>
                      <a:pt x="1805" y="866"/>
                    </a:cubicBezTo>
                    <a:cubicBezTo>
                      <a:pt x="1871" y="537"/>
                      <a:pt x="1221" y="1"/>
                      <a:pt x="7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19"/>
              <p:cNvSpPr/>
              <p:nvPr/>
            </p:nvSpPr>
            <p:spPr>
              <a:xfrm>
                <a:off x="2608825" y="4432200"/>
                <a:ext cx="39875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1075" extrusionOk="0">
                    <a:moveTo>
                      <a:pt x="734" y="1"/>
                    </a:moveTo>
                    <a:cubicBezTo>
                      <a:pt x="595" y="1"/>
                      <a:pt x="457" y="73"/>
                      <a:pt x="340" y="258"/>
                    </a:cubicBezTo>
                    <a:cubicBezTo>
                      <a:pt x="1" y="793"/>
                      <a:pt x="602" y="1075"/>
                      <a:pt x="1049" y="1075"/>
                    </a:cubicBezTo>
                    <a:cubicBezTo>
                      <a:pt x="1230" y="1075"/>
                      <a:pt x="1385" y="1028"/>
                      <a:pt x="1443" y="935"/>
                    </a:cubicBezTo>
                    <a:cubicBezTo>
                      <a:pt x="1594" y="689"/>
                      <a:pt x="1160" y="1"/>
                      <a:pt x="7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19"/>
              <p:cNvSpPr/>
              <p:nvPr/>
            </p:nvSpPr>
            <p:spPr>
              <a:xfrm>
                <a:off x="2641600" y="4432375"/>
                <a:ext cx="38900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1078" extrusionOk="0">
                    <a:moveTo>
                      <a:pt x="871" y="1"/>
                    </a:moveTo>
                    <a:cubicBezTo>
                      <a:pt x="455" y="1"/>
                      <a:pt x="1" y="666"/>
                      <a:pt x="132" y="928"/>
                    </a:cubicBezTo>
                    <a:cubicBezTo>
                      <a:pt x="193" y="1027"/>
                      <a:pt x="361" y="1077"/>
                      <a:pt x="554" y="1077"/>
                    </a:cubicBezTo>
                    <a:cubicBezTo>
                      <a:pt x="992" y="1077"/>
                      <a:pt x="1556" y="816"/>
                      <a:pt x="1260" y="276"/>
                    </a:cubicBezTo>
                    <a:cubicBezTo>
                      <a:pt x="1151" y="78"/>
                      <a:pt x="1013" y="1"/>
                      <a:pt x="8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19"/>
              <p:cNvSpPr/>
              <p:nvPr/>
            </p:nvSpPr>
            <p:spPr>
              <a:xfrm>
                <a:off x="2621075" y="4422975"/>
                <a:ext cx="44300" cy="32600"/>
              </a:xfrm>
              <a:custGeom>
                <a:avLst/>
                <a:gdLst/>
                <a:ahLst/>
                <a:cxnLst/>
                <a:rect l="l" t="t" r="r" b="b"/>
                <a:pathLst>
                  <a:path w="1772" h="1304" extrusionOk="0">
                    <a:moveTo>
                      <a:pt x="903" y="0"/>
                    </a:moveTo>
                    <a:cubicBezTo>
                      <a:pt x="895" y="0"/>
                      <a:pt x="886" y="0"/>
                      <a:pt x="878" y="0"/>
                    </a:cubicBezTo>
                    <a:cubicBezTo>
                      <a:pt x="0" y="25"/>
                      <a:pt x="577" y="1304"/>
                      <a:pt x="953" y="1304"/>
                    </a:cubicBezTo>
                    <a:cubicBezTo>
                      <a:pt x="1350" y="1279"/>
                      <a:pt x="1772" y="0"/>
                      <a:pt x="90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19"/>
              <p:cNvSpPr/>
              <p:nvPr/>
            </p:nvSpPr>
            <p:spPr>
              <a:xfrm>
                <a:off x="2621925" y="4455550"/>
                <a:ext cx="44675" cy="32625"/>
              </a:xfrm>
              <a:custGeom>
                <a:avLst/>
                <a:gdLst/>
                <a:ahLst/>
                <a:cxnLst/>
                <a:rect l="l" t="t" r="r" b="b"/>
                <a:pathLst>
                  <a:path w="1787" h="1305" extrusionOk="0">
                    <a:moveTo>
                      <a:pt x="908" y="0"/>
                    </a:moveTo>
                    <a:cubicBezTo>
                      <a:pt x="532" y="0"/>
                      <a:pt x="0" y="1254"/>
                      <a:pt x="894" y="1304"/>
                    </a:cubicBezTo>
                    <a:cubicBezTo>
                      <a:pt x="902" y="1304"/>
                      <a:pt x="911" y="1304"/>
                      <a:pt x="919" y="1304"/>
                    </a:cubicBezTo>
                    <a:cubicBezTo>
                      <a:pt x="1787" y="1304"/>
                      <a:pt x="1316" y="25"/>
                      <a:pt x="919" y="1"/>
                    </a:cubicBezTo>
                    <a:cubicBezTo>
                      <a:pt x="915" y="0"/>
                      <a:pt x="911" y="0"/>
                      <a:pt x="9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19"/>
              <p:cNvSpPr/>
              <p:nvPr/>
            </p:nvSpPr>
            <p:spPr>
              <a:xfrm>
                <a:off x="2609300" y="4451525"/>
                <a:ext cx="39350" cy="27150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1086" extrusionOk="0">
                    <a:moveTo>
                      <a:pt x="1010" y="1"/>
                    </a:moveTo>
                    <a:cubicBezTo>
                      <a:pt x="573" y="1"/>
                      <a:pt x="0" y="274"/>
                      <a:pt x="296" y="813"/>
                    </a:cubicBezTo>
                    <a:cubicBezTo>
                      <a:pt x="409" y="1009"/>
                      <a:pt x="550" y="1085"/>
                      <a:pt x="693" y="1085"/>
                    </a:cubicBezTo>
                    <a:cubicBezTo>
                      <a:pt x="1120" y="1085"/>
                      <a:pt x="1574" y="406"/>
                      <a:pt x="1424" y="162"/>
                    </a:cubicBezTo>
                    <a:cubicBezTo>
                      <a:pt x="1370" y="54"/>
                      <a:pt x="1203" y="1"/>
                      <a:pt x="101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19"/>
              <p:cNvSpPr/>
              <p:nvPr/>
            </p:nvSpPr>
            <p:spPr>
              <a:xfrm>
                <a:off x="2641700" y="4450575"/>
                <a:ext cx="39025" cy="25850"/>
              </a:xfrm>
              <a:custGeom>
                <a:avLst/>
                <a:gdLst/>
                <a:ahLst/>
                <a:cxnLst/>
                <a:rect l="l" t="t" r="r" b="b"/>
                <a:pathLst>
                  <a:path w="1561" h="1034" extrusionOk="0">
                    <a:moveTo>
                      <a:pt x="663" y="0"/>
                    </a:moveTo>
                    <a:cubicBezTo>
                      <a:pt x="419" y="0"/>
                      <a:pt x="192" y="72"/>
                      <a:pt x="128" y="200"/>
                    </a:cubicBezTo>
                    <a:cubicBezTo>
                      <a:pt x="1" y="453"/>
                      <a:pt x="476" y="1034"/>
                      <a:pt x="891" y="1034"/>
                    </a:cubicBezTo>
                    <a:cubicBezTo>
                      <a:pt x="1051" y="1034"/>
                      <a:pt x="1201" y="948"/>
                      <a:pt x="1306" y="726"/>
                    </a:cubicBezTo>
                    <a:cubicBezTo>
                      <a:pt x="1560" y="217"/>
                      <a:pt x="1087" y="0"/>
                      <a:pt x="6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19"/>
              <p:cNvSpPr/>
              <p:nvPr/>
            </p:nvSpPr>
            <p:spPr>
              <a:xfrm>
                <a:off x="2649050" y="4450225"/>
                <a:ext cx="25350" cy="17775"/>
              </a:xfrm>
              <a:custGeom>
                <a:avLst/>
                <a:gdLst/>
                <a:ahLst/>
                <a:cxnLst/>
                <a:rect l="l" t="t" r="r" b="b"/>
                <a:pathLst>
                  <a:path w="1014" h="711" extrusionOk="0">
                    <a:moveTo>
                      <a:pt x="550" y="0"/>
                    </a:moveTo>
                    <a:cubicBezTo>
                      <a:pt x="320" y="0"/>
                      <a:pt x="71" y="105"/>
                      <a:pt x="34" y="239"/>
                    </a:cubicBezTo>
                    <a:cubicBezTo>
                      <a:pt x="1" y="407"/>
                      <a:pt x="350" y="710"/>
                      <a:pt x="630" y="710"/>
                    </a:cubicBezTo>
                    <a:cubicBezTo>
                      <a:pt x="767" y="710"/>
                      <a:pt x="887" y="637"/>
                      <a:pt x="937" y="439"/>
                    </a:cubicBezTo>
                    <a:cubicBezTo>
                      <a:pt x="1014" y="117"/>
                      <a:pt x="793" y="0"/>
                      <a:pt x="5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19"/>
              <p:cNvSpPr/>
              <p:nvPr/>
            </p:nvSpPr>
            <p:spPr>
              <a:xfrm>
                <a:off x="2629675" y="4433850"/>
                <a:ext cx="29800" cy="22400"/>
              </a:xfrm>
              <a:custGeom>
                <a:avLst/>
                <a:gdLst/>
                <a:ahLst/>
                <a:cxnLst/>
                <a:rect l="l" t="t" r="r" b="b"/>
                <a:pathLst>
                  <a:path w="1192" h="896" extrusionOk="0">
                    <a:moveTo>
                      <a:pt x="709" y="0"/>
                    </a:moveTo>
                    <a:cubicBezTo>
                      <a:pt x="671" y="0"/>
                      <a:pt x="629" y="6"/>
                      <a:pt x="584" y="17"/>
                    </a:cubicBezTo>
                    <a:cubicBezTo>
                      <a:pt x="0" y="138"/>
                      <a:pt x="525" y="896"/>
                      <a:pt x="786" y="896"/>
                    </a:cubicBezTo>
                    <a:cubicBezTo>
                      <a:pt x="794" y="896"/>
                      <a:pt x="802" y="895"/>
                      <a:pt x="809" y="894"/>
                    </a:cubicBezTo>
                    <a:cubicBezTo>
                      <a:pt x="1065" y="824"/>
                      <a:pt x="1191" y="0"/>
                      <a:pt x="7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729;p19"/>
              <p:cNvSpPr/>
              <p:nvPr/>
            </p:nvSpPr>
            <p:spPr>
              <a:xfrm>
                <a:off x="2625375" y="4455200"/>
                <a:ext cx="292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1168" h="842" extrusionOk="0">
                    <a:moveTo>
                      <a:pt x="852" y="1"/>
                    </a:moveTo>
                    <a:cubicBezTo>
                      <a:pt x="552" y="1"/>
                      <a:pt x="1" y="380"/>
                      <a:pt x="405" y="741"/>
                    </a:cubicBezTo>
                    <a:cubicBezTo>
                      <a:pt x="488" y="812"/>
                      <a:pt x="567" y="841"/>
                      <a:pt x="639" y="841"/>
                    </a:cubicBezTo>
                    <a:cubicBezTo>
                      <a:pt x="978" y="841"/>
                      <a:pt x="1167" y="184"/>
                      <a:pt x="981" y="40"/>
                    </a:cubicBezTo>
                    <a:cubicBezTo>
                      <a:pt x="951" y="13"/>
                      <a:pt x="905" y="1"/>
                      <a:pt x="8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" name="Google Shape;730;p19"/>
              <p:cNvSpPr/>
              <p:nvPr/>
            </p:nvSpPr>
            <p:spPr>
              <a:xfrm>
                <a:off x="3132350" y="4167950"/>
                <a:ext cx="21325" cy="21325"/>
              </a:xfrm>
              <a:custGeom>
                <a:avLst/>
                <a:gdLst/>
                <a:ahLst/>
                <a:cxnLst/>
                <a:rect l="l" t="t" r="r" b="b"/>
                <a:pathLst>
                  <a:path w="853" h="853" extrusionOk="0">
                    <a:moveTo>
                      <a:pt x="427" y="1"/>
                    </a:moveTo>
                    <a:cubicBezTo>
                      <a:pt x="201" y="1"/>
                      <a:pt x="1" y="201"/>
                      <a:pt x="1" y="427"/>
                    </a:cubicBezTo>
                    <a:cubicBezTo>
                      <a:pt x="1" y="652"/>
                      <a:pt x="201" y="853"/>
                      <a:pt x="427" y="853"/>
                    </a:cubicBezTo>
                    <a:cubicBezTo>
                      <a:pt x="652" y="853"/>
                      <a:pt x="853" y="652"/>
                      <a:pt x="853" y="427"/>
                    </a:cubicBezTo>
                    <a:cubicBezTo>
                      <a:pt x="853" y="201"/>
                      <a:pt x="652" y="1"/>
                      <a:pt x="4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19"/>
              <p:cNvSpPr/>
              <p:nvPr/>
            </p:nvSpPr>
            <p:spPr>
              <a:xfrm>
                <a:off x="2634850" y="4451800"/>
                <a:ext cx="16325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653" h="652" extrusionOk="0">
                    <a:moveTo>
                      <a:pt x="327" y="0"/>
                    </a:moveTo>
                    <a:cubicBezTo>
                      <a:pt x="151" y="0"/>
                      <a:pt x="1" y="126"/>
                      <a:pt x="1" y="326"/>
                    </a:cubicBezTo>
                    <a:cubicBezTo>
                      <a:pt x="1" y="502"/>
                      <a:pt x="151" y="652"/>
                      <a:pt x="327" y="652"/>
                    </a:cubicBezTo>
                    <a:cubicBezTo>
                      <a:pt x="502" y="652"/>
                      <a:pt x="652" y="502"/>
                      <a:pt x="652" y="326"/>
                    </a:cubicBezTo>
                    <a:cubicBezTo>
                      <a:pt x="652" y="126"/>
                      <a:pt x="502" y="0"/>
                      <a:pt x="3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2" name="Google Shape;732;p19"/>
            <p:cNvGrpSpPr/>
            <p:nvPr/>
          </p:nvGrpSpPr>
          <p:grpSpPr>
            <a:xfrm>
              <a:off x="4030588" y="-396350"/>
              <a:ext cx="1082725" cy="723050"/>
              <a:chOff x="1352275" y="974950"/>
              <a:chExt cx="1082725" cy="723050"/>
            </a:xfrm>
          </p:grpSpPr>
          <p:sp>
            <p:nvSpPr>
              <p:cNvPr id="733" name="Google Shape;733;p19"/>
              <p:cNvSpPr/>
              <p:nvPr/>
            </p:nvSpPr>
            <p:spPr>
              <a:xfrm>
                <a:off x="1753275" y="1417275"/>
                <a:ext cx="280725" cy="280725"/>
              </a:xfrm>
              <a:custGeom>
                <a:avLst/>
                <a:gdLst/>
                <a:ahLst/>
                <a:cxnLst/>
                <a:rect l="l" t="t" r="r" b="b"/>
                <a:pathLst>
                  <a:path w="11229" h="11229" extrusionOk="0">
                    <a:moveTo>
                      <a:pt x="5614" y="0"/>
                    </a:moveTo>
                    <a:cubicBezTo>
                      <a:pt x="2507" y="0"/>
                      <a:pt x="0" y="2531"/>
                      <a:pt x="0" y="5614"/>
                    </a:cubicBezTo>
                    <a:cubicBezTo>
                      <a:pt x="0" y="8722"/>
                      <a:pt x="2507" y="11228"/>
                      <a:pt x="5614" y="11228"/>
                    </a:cubicBezTo>
                    <a:cubicBezTo>
                      <a:pt x="8697" y="11228"/>
                      <a:pt x="11229" y="8722"/>
                      <a:pt x="11229" y="5614"/>
                    </a:cubicBezTo>
                    <a:cubicBezTo>
                      <a:pt x="11229" y="2531"/>
                      <a:pt x="8697" y="0"/>
                      <a:pt x="56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19"/>
              <p:cNvSpPr/>
              <p:nvPr/>
            </p:nvSpPr>
            <p:spPr>
              <a:xfrm>
                <a:off x="1352275" y="974950"/>
                <a:ext cx="1082725" cy="620350"/>
              </a:xfrm>
              <a:custGeom>
                <a:avLst/>
                <a:gdLst/>
                <a:ahLst/>
                <a:cxnLst/>
                <a:rect l="l" t="t" r="r" b="b"/>
                <a:pathLst>
                  <a:path w="43309" h="24814" extrusionOk="0">
                    <a:moveTo>
                      <a:pt x="17895" y="1"/>
                    </a:moveTo>
                    <a:lnTo>
                      <a:pt x="17895" y="6617"/>
                    </a:lnTo>
                    <a:cubicBezTo>
                      <a:pt x="7720" y="8146"/>
                      <a:pt x="0" y="15690"/>
                      <a:pt x="0" y="24813"/>
                    </a:cubicBezTo>
                    <a:lnTo>
                      <a:pt x="43309" y="24813"/>
                    </a:lnTo>
                    <a:cubicBezTo>
                      <a:pt x="43309" y="15690"/>
                      <a:pt x="35564" y="8146"/>
                      <a:pt x="25389" y="6617"/>
                    </a:cubicBezTo>
                    <a:lnTo>
                      <a:pt x="2538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35" name="Google Shape;735;p19"/>
          <p:cNvSpPr txBox="1">
            <a:spLocks noGrp="1"/>
          </p:cNvSpPr>
          <p:nvPr>
            <p:ph type="title"/>
          </p:nvPr>
        </p:nvSpPr>
        <p:spPr>
          <a:xfrm>
            <a:off x="720000" y="41457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5">
    <p:spTree>
      <p:nvGrpSpPr>
        <p:cNvPr id="1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7" name="Google Shape;737;p20"/>
          <p:cNvGrpSpPr/>
          <p:nvPr/>
        </p:nvGrpSpPr>
        <p:grpSpPr>
          <a:xfrm>
            <a:off x="-150" y="-23475"/>
            <a:ext cx="9144079" cy="5430372"/>
            <a:chOff x="-150" y="-23475"/>
            <a:chExt cx="9144079" cy="5430372"/>
          </a:xfrm>
        </p:grpSpPr>
        <p:sp>
          <p:nvSpPr>
            <p:cNvPr id="738" name="Google Shape;738;p20"/>
            <p:cNvSpPr/>
            <p:nvPr/>
          </p:nvSpPr>
          <p:spPr>
            <a:xfrm>
              <a:off x="0" y="-23475"/>
              <a:ext cx="9143929" cy="5166888"/>
            </a:xfrm>
            <a:custGeom>
              <a:avLst/>
              <a:gdLst/>
              <a:ahLst/>
              <a:cxnLst/>
              <a:rect l="l" t="t" r="r" b="b"/>
              <a:pathLst>
                <a:path w="49014" h="32839" extrusionOk="0">
                  <a:moveTo>
                    <a:pt x="1" y="1"/>
                  </a:moveTo>
                  <a:lnTo>
                    <a:pt x="1" y="32839"/>
                  </a:lnTo>
                  <a:lnTo>
                    <a:pt x="49013" y="32839"/>
                  </a:lnTo>
                  <a:lnTo>
                    <a:pt x="490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20"/>
            <p:cNvSpPr/>
            <p:nvPr/>
          </p:nvSpPr>
          <p:spPr>
            <a:xfrm>
              <a:off x="140934" y="165407"/>
              <a:ext cx="1458542" cy="621021"/>
            </a:xfrm>
            <a:custGeom>
              <a:avLst/>
              <a:gdLst/>
              <a:ahLst/>
              <a:cxnLst/>
              <a:rect l="l" t="t" r="r" b="b"/>
              <a:pathLst>
                <a:path w="9270" h="3947" extrusionOk="0">
                  <a:moveTo>
                    <a:pt x="2281" y="1"/>
                  </a:moveTo>
                  <a:cubicBezTo>
                    <a:pt x="2165" y="1"/>
                    <a:pt x="2047" y="13"/>
                    <a:pt x="1927" y="38"/>
                  </a:cubicBezTo>
                  <a:cubicBezTo>
                    <a:pt x="27" y="431"/>
                    <a:pt x="0" y="3205"/>
                    <a:pt x="0" y="3410"/>
                  </a:cubicBezTo>
                  <a:cubicBezTo>
                    <a:pt x="0" y="3606"/>
                    <a:pt x="116" y="3919"/>
                    <a:pt x="1794" y="3945"/>
                  </a:cubicBezTo>
                  <a:cubicBezTo>
                    <a:pt x="1833" y="3946"/>
                    <a:pt x="1874" y="3946"/>
                    <a:pt x="1917" y="3946"/>
                  </a:cubicBezTo>
                  <a:cubicBezTo>
                    <a:pt x="3728" y="3946"/>
                    <a:pt x="8890" y="3588"/>
                    <a:pt x="9073" y="3562"/>
                  </a:cubicBezTo>
                  <a:cubicBezTo>
                    <a:pt x="9269" y="3535"/>
                    <a:pt x="9207" y="3339"/>
                    <a:pt x="9216" y="3187"/>
                  </a:cubicBezTo>
                  <a:cubicBezTo>
                    <a:pt x="9225" y="2902"/>
                    <a:pt x="9127" y="1831"/>
                    <a:pt x="8466" y="1787"/>
                  </a:cubicBezTo>
                  <a:cubicBezTo>
                    <a:pt x="8453" y="1786"/>
                    <a:pt x="8440" y="1786"/>
                    <a:pt x="8427" y="1786"/>
                  </a:cubicBezTo>
                  <a:cubicBezTo>
                    <a:pt x="7792" y="1786"/>
                    <a:pt x="7664" y="2616"/>
                    <a:pt x="7664" y="2616"/>
                  </a:cubicBezTo>
                  <a:cubicBezTo>
                    <a:pt x="7664" y="2616"/>
                    <a:pt x="7302" y="1630"/>
                    <a:pt x="6507" y="1630"/>
                  </a:cubicBezTo>
                  <a:cubicBezTo>
                    <a:pt x="6474" y="1630"/>
                    <a:pt x="6440" y="1631"/>
                    <a:pt x="6406" y="1635"/>
                  </a:cubicBezTo>
                  <a:cubicBezTo>
                    <a:pt x="5540" y="1724"/>
                    <a:pt x="5308" y="2607"/>
                    <a:pt x="5308" y="2607"/>
                  </a:cubicBezTo>
                  <a:cubicBezTo>
                    <a:pt x="5308" y="2607"/>
                    <a:pt x="4001" y="1"/>
                    <a:pt x="22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20"/>
            <p:cNvSpPr/>
            <p:nvPr/>
          </p:nvSpPr>
          <p:spPr>
            <a:xfrm>
              <a:off x="7443257" y="1304648"/>
              <a:ext cx="1499293" cy="667751"/>
            </a:xfrm>
            <a:custGeom>
              <a:avLst/>
              <a:gdLst/>
              <a:ahLst/>
              <a:cxnLst/>
              <a:rect l="l" t="t" r="r" b="b"/>
              <a:pathLst>
                <a:path w="9529" h="4244" extrusionOk="0">
                  <a:moveTo>
                    <a:pt x="2490" y="1"/>
                  </a:moveTo>
                  <a:cubicBezTo>
                    <a:pt x="2419" y="1"/>
                    <a:pt x="2348" y="5"/>
                    <a:pt x="2275" y="14"/>
                  </a:cubicBezTo>
                  <a:cubicBezTo>
                    <a:pt x="295" y="264"/>
                    <a:pt x="36" y="3101"/>
                    <a:pt x="18" y="3315"/>
                  </a:cubicBezTo>
                  <a:cubicBezTo>
                    <a:pt x="0" y="3520"/>
                    <a:pt x="90" y="3850"/>
                    <a:pt x="1811" y="4010"/>
                  </a:cubicBezTo>
                  <a:cubicBezTo>
                    <a:pt x="3438" y="4171"/>
                    <a:pt x="8505" y="4243"/>
                    <a:pt x="9232" y="4243"/>
                  </a:cubicBezTo>
                  <a:cubicBezTo>
                    <a:pt x="9275" y="4243"/>
                    <a:pt x="9303" y="4243"/>
                    <a:pt x="9314" y="4242"/>
                  </a:cubicBezTo>
                  <a:cubicBezTo>
                    <a:pt x="9510" y="4233"/>
                    <a:pt x="9466" y="4028"/>
                    <a:pt x="9483" y="3877"/>
                  </a:cubicBezTo>
                  <a:cubicBezTo>
                    <a:pt x="9528" y="3573"/>
                    <a:pt x="9510" y="2467"/>
                    <a:pt x="8832" y="2378"/>
                  </a:cubicBezTo>
                  <a:cubicBezTo>
                    <a:pt x="8797" y="2373"/>
                    <a:pt x="8762" y="2370"/>
                    <a:pt x="8729" y="2370"/>
                  </a:cubicBezTo>
                  <a:cubicBezTo>
                    <a:pt x="8140" y="2370"/>
                    <a:pt x="7940" y="3154"/>
                    <a:pt x="7940" y="3154"/>
                  </a:cubicBezTo>
                  <a:cubicBezTo>
                    <a:pt x="7940" y="3154"/>
                    <a:pt x="7633" y="2039"/>
                    <a:pt x="6757" y="2039"/>
                  </a:cubicBezTo>
                  <a:cubicBezTo>
                    <a:pt x="6750" y="2039"/>
                    <a:pt x="6743" y="2039"/>
                    <a:pt x="6736" y="2039"/>
                  </a:cubicBezTo>
                  <a:cubicBezTo>
                    <a:pt x="5835" y="2057"/>
                    <a:pt x="5531" y="2940"/>
                    <a:pt x="5531" y="2940"/>
                  </a:cubicBezTo>
                  <a:cubicBezTo>
                    <a:pt x="5531" y="2940"/>
                    <a:pt x="4347" y="1"/>
                    <a:pt x="24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20"/>
            <p:cNvSpPr/>
            <p:nvPr/>
          </p:nvSpPr>
          <p:spPr>
            <a:xfrm>
              <a:off x="-150" y="4401800"/>
              <a:ext cx="9144000" cy="75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42" name="Google Shape;742;p20"/>
            <p:cNvGrpSpPr/>
            <p:nvPr/>
          </p:nvGrpSpPr>
          <p:grpSpPr>
            <a:xfrm>
              <a:off x="7623203" y="4330249"/>
              <a:ext cx="1520699" cy="813424"/>
              <a:chOff x="3457050" y="4619150"/>
              <a:chExt cx="227075" cy="121450"/>
            </a:xfrm>
          </p:grpSpPr>
          <p:sp>
            <p:nvSpPr>
              <p:cNvPr id="743" name="Google Shape;743;p20"/>
              <p:cNvSpPr/>
              <p:nvPr/>
            </p:nvSpPr>
            <p:spPr>
              <a:xfrm>
                <a:off x="3457050" y="4619150"/>
                <a:ext cx="227075" cy="121450"/>
              </a:xfrm>
              <a:custGeom>
                <a:avLst/>
                <a:gdLst/>
                <a:ahLst/>
                <a:cxnLst/>
                <a:rect l="l" t="t" r="r" b="b"/>
                <a:pathLst>
                  <a:path w="9083" h="4858" extrusionOk="0">
                    <a:moveTo>
                      <a:pt x="7668" y="0"/>
                    </a:moveTo>
                    <a:cubicBezTo>
                      <a:pt x="7594" y="0"/>
                      <a:pt x="7518" y="5"/>
                      <a:pt x="7441" y="14"/>
                    </a:cubicBezTo>
                    <a:cubicBezTo>
                      <a:pt x="6058" y="174"/>
                      <a:pt x="5755" y="1593"/>
                      <a:pt x="5701" y="2333"/>
                    </a:cubicBezTo>
                    <a:cubicBezTo>
                      <a:pt x="5674" y="2610"/>
                      <a:pt x="5683" y="2797"/>
                      <a:pt x="5683" y="2797"/>
                    </a:cubicBezTo>
                    <a:cubicBezTo>
                      <a:pt x="5683" y="2797"/>
                      <a:pt x="5567" y="2538"/>
                      <a:pt x="5317" y="2315"/>
                    </a:cubicBezTo>
                    <a:cubicBezTo>
                      <a:pt x="5139" y="2162"/>
                      <a:pt x="4892" y="2029"/>
                      <a:pt x="4578" y="2029"/>
                    </a:cubicBezTo>
                    <a:cubicBezTo>
                      <a:pt x="4437" y="2029"/>
                      <a:pt x="4282" y="2056"/>
                      <a:pt x="4113" y="2119"/>
                    </a:cubicBezTo>
                    <a:cubicBezTo>
                      <a:pt x="4015" y="2155"/>
                      <a:pt x="3935" y="2199"/>
                      <a:pt x="3863" y="2244"/>
                    </a:cubicBezTo>
                    <a:cubicBezTo>
                      <a:pt x="3096" y="2735"/>
                      <a:pt x="3319" y="3814"/>
                      <a:pt x="3328" y="3850"/>
                    </a:cubicBezTo>
                    <a:cubicBezTo>
                      <a:pt x="3306" y="3820"/>
                      <a:pt x="2660" y="2861"/>
                      <a:pt x="1669" y="2861"/>
                    </a:cubicBezTo>
                    <a:cubicBezTo>
                      <a:pt x="1463" y="2861"/>
                      <a:pt x="1242" y="2903"/>
                      <a:pt x="1009" y="3002"/>
                    </a:cubicBezTo>
                    <a:cubicBezTo>
                      <a:pt x="18" y="3422"/>
                      <a:pt x="0" y="4367"/>
                      <a:pt x="72" y="4858"/>
                    </a:cubicBezTo>
                    <a:lnTo>
                      <a:pt x="9082" y="4858"/>
                    </a:lnTo>
                    <a:lnTo>
                      <a:pt x="9082" y="612"/>
                    </a:lnTo>
                    <a:cubicBezTo>
                      <a:pt x="8711" y="264"/>
                      <a:pt x="8241" y="0"/>
                      <a:pt x="766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20"/>
              <p:cNvSpPr/>
              <p:nvPr/>
            </p:nvSpPr>
            <p:spPr>
              <a:xfrm>
                <a:off x="3471550" y="4708900"/>
                <a:ext cx="68700" cy="3170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1268" extrusionOk="0">
                    <a:moveTo>
                      <a:pt x="1107" y="0"/>
                    </a:moveTo>
                    <a:cubicBezTo>
                      <a:pt x="1019" y="0"/>
                      <a:pt x="930" y="12"/>
                      <a:pt x="839" y="37"/>
                    </a:cubicBezTo>
                    <a:cubicBezTo>
                      <a:pt x="188" y="215"/>
                      <a:pt x="18" y="813"/>
                      <a:pt x="0" y="1268"/>
                    </a:cubicBezTo>
                    <a:lnTo>
                      <a:pt x="2748" y="1268"/>
                    </a:lnTo>
                    <a:cubicBezTo>
                      <a:pt x="2547" y="931"/>
                      <a:pt x="1898" y="0"/>
                      <a:pt x="11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20"/>
              <p:cNvSpPr/>
              <p:nvPr/>
            </p:nvSpPr>
            <p:spPr>
              <a:xfrm>
                <a:off x="3552050" y="4695475"/>
                <a:ext cx="66950" cy="45125"/>
              </a:xfrm>
              <a:custGeom>
                <a:avLst/>
                <a:gdLst/>
                <a:ahLst/>
                <a:cxnLst/>
                <a:rect l="l" t="t" r="r" b="b"/>
                <a:pathLst>
                  <a:path w="2678" h="1805" extrusionOk="0">
                    <a:moveTo>
                      <a:pt x="939" y="1"/>
                    </a:moveTo>
                    <a:cubicBezTo>
                      <a:pt x="857" y="1"/>
                      <a:pt x="776" y="18"/>
                      <a:pt x="697" y="56"/>
                    </a:cubicBezTo>
                    <a:cubicBezTo>
                      <a:pt x="1" y="395"/>
                      <a:pt x="135" y="1350"/>
                      <a:pt x="251" y="1805"/>
                    </a:cubicBezTo>
                    <a:lnTo>
                      <a:pt x="2677" y="1805"/>
                    </a:lnTo>
                    <a:cubicBezTo>
                      <a:pt x="2437" y="1348"/>
                      <a:pt x="1657" y="1"/>
                      <a:pt x="9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20"/>
              <p:cNvSpPr/>
              <p:nvPr/>
            </p:nvSpPr>
            <p:spPr>
              <a:xfrm>
                <a:off x="3617625" y="4650650"/>
                <a:ext cx="66500" cy="89950"/>
              </a:xfrm>
              <a:custGeom>
                <a:avLst/>
                <a:gdLst/>
                <a:ahLst/>
                <a:cxnLst/>
                <a:rect l="l" t="t" r="r" b="b"/>
                <a:pathLst>
                  <a:path w="2660" h="3598" extrusionOk="0">
                    <a:moveTo>
                      <a:pt x="1577" y="0"/>
                    </a:moveTo>
                    <a:cubicBezTo>
                      <a:pt x="877" y="0"/>
                      <a:pt x="491" y="494"/>
                      <a:pt x="286" y="1127"/>
                    </a:cubicBezTo>
                    <a:cubicBezTo>
                      <a:pt x="1" y="2019"/>
                      <a:pt x="81" y="3188"/>
                      <a:pt x="117" y="3598"/>
                    </a:cubicBezTo>
                    <a:lnTo>
                      <a:pt x="2659" y="3598"/>
                    </a:lnTo>
                    <a:lnTo>
                      <a:pt x="2659" y="369"/>
                    </a:lnTo>
                    <a:cubicBezTo>
                      <a:pt x="2347" y="154"/>
                      <a:pt x="2017" y="21"/>
                      <a:pt x="1669" y="3"/>
                    </a:cubicBezTo>
                    <a:cubicBezTo>
                      <a:pt x="1638" y="1"/>
                      <a:pt x="1607" y="0"/>
                      <a:pt x="157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47" name="Google Shape;747;p20"/>
            <p:cNvGrpSpPr/>
            <p:nvPr/>
          </p:nvGrpSpPr>
          <p:grpSpPr>
            <a:xfrm flipH="1">
              <a:off x="-69" y="4310169"/>
              <a:ext cx="792529" cy="1096728"/>
              <a:chOff x="3536675" y="4387575"/>
              <a:chExt cx="147450" cy="204050"/>
            </a:xfrm>
          </p:grpSpPr>
          <p:sp>
            <p:nvSpPr>
              <p:cNvPr id="748" name="Google Shape;748;p20"/>
              <p:cNvSpPr/>
              <p:nvPr/>
            </p:nvSpPr>
            <p:spPr>
              <a:xfrm>
                <a:off x="3536675" y="4387575"/>
                <a:ext cx="147450" cy="204050"/>
              </a:xfrm>
              <a:custGeom>
                <a:avLst/>
                <a:gdLst/>
                <a:ahLst/>
                <a:cxnLst/>
                <a:rect l="l" t="t" r="r" b="b"/>
                <a:pathLst>
                  <a:path w="5898" h="8162" extrusionOk="0">
                    <a:moveTo>
                      <a:pt x="4447" y="0"/>
                    </a:moveTo>
                    <a:cubicBezTo>
                      <a:pt x="4417" y="0"/>
                      <a:pt x="4386" y="3"/>
                      <a:pt x="4354" y="8"/>
                    </a:cubicBezTo>
                    <a:cubicBezTo>
                      <a:pt x="3051" y="213"/>
                      <a:pt x="3435" y="4094"/>
                      <a:pt x="3435" y="4094"/>
                    </a:cubicBezTo>
                    <a:cubicBezTo>
                      <a:pt x="3435" y="4094"/>
                      <a:pt x="2531" y="3021"/>
                      <a:pt x="1604" y="3021"/>
                    </a:cubicBezTo>
                    <a:cubicBezTo>
                      <a:pt x="1306" y="3021"/>
                      <a:pt x="1005" y="3132"/>
                      <a:pt x="732" y="3425"/>
                    </a:cubicBezTo>
                    <a:cubicBezTo>
                      <a:pt x="0" y="4210"/>
                      <a:pt x="536" y="5396"/>
                      <a:pt x="1017" y="6119"/>
                    </a:cubicBezTo>
                    <a:cubicBezTo>
                      <a:pt x="1267" y="6485"/>
                      <a:pt x="1508" y="6734"/>
                      <a:pt x="1544" y="6734"/>
                    </a:cubicBezTo>
                    <a:lnTo>
                      <a:pt x="5897" y="8162"/>
                    </a:lnTo>
                    <a:lnTo>
                      <a:pt x="5897" y="3202"/>
                    </a:lnTo>
                    <a:cubicBezTo>
                      <a:pt x="5665" y="3514"/>
                      <a:pt x="5505" y="3844"/>
                      <a:pt x="5505" y="3844"/>
                    </a:cubicBezTo>
                    <a:cubicBezTo>
                      <a:pt x="5505" y="3844"/>
                      <a:pt x="5640" y="0"/>
                      <a:pt x="444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20"/>
              <p:cNvSpPr/>
              <p:nvPr/>
            </p:nvSpPr>
            <p:spPr>
              <a:xfrm>
                <a:off x="3567900" y="4414300"/>
                <a:ext cx="116225" cy="171300"/>
              </a:xfrm>
              <a:custGeom>
                <a:avLst/>
                <a:gdLst/>
                <a:ahLst/>
                <a:cxnLst/>
                <a:rect l="l" t="t" r="r" b="b"/>
                <a:pathLst>
                  <a:path w="4649" h="6852" extrusionOk="0">
                    <a:moveTo>
                      <a:pt x="3292" y="1"/>
                    </a:moveTo>
                    <a:cubicBezTo>
                      <a:pt x="2784" y="1"/>
                      <a:pt x="2409" y="4523"/>
                      <a:pt x="2409" y="4523"/>
                    </a:cubicBezTo>
                    <a:cubicBezTo>
                      <a:pt x="2409" y="4523"/>
                      <a:pt x="1466" y="3106"/>
                      <a:pt x="758" y="3106"/>
                    </a:cubicBezTo>
                    <a:cubicBezTo>
                      <a:pt x="626" y="3106"/>
                      <a:pt x="501" y="3156"/>
                      <a:pt x="393" y="3275"/>
                    </a:cubicBezTo>
                    <a:cubicBezTo>
                      <a:pt x="0" y="3694"/>
                      <a:pt x="428" y="4532"/>
                      <a:pt x="883" y="5157"/>
                    </a:cubicBezTo>
                    <a:cubicBezTo>
                      <a:pt x="1227" y="5633"/>
                      <a:pt x="1588" y="5987"/>
                      <a:pt x="1640" y="5987"/>
                    </a:cubicBezTo>
                    <a:cubicBezTo>
                      <a:pt x="1641" y="5987"/>
                      <a:pt x="1641" y="5987"/>
                      <a:pt x="1642" y="5987"/>
                    </a:cubicBezTo>
                    <a:lnTo>
                      <a:pt x="4648" y="6852"/>
                    </a:lnTo>
                    <a:lnTo>
                      <a:pt x="4648" y="3605"/>
                    </a:lnTo>
                    <a:cubicBezTo>
                      <a:pt x="4006" y="4149"/>
                      <a:pt x="3497" y="4791"/>
                      <a:pt x="3497" y="4791"/>
                    </a:cubicBezTo>
                    <a:cubicBezTo>
                      <a:pt x="3497" y="4791"/>
                      <a:pt x="3792" y="1"/>
                      <a:pt x="32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50" name="Google Shape;750;p20"/>
          <p:cNvSpPr txBox="1">
            <a:spLocks noGrp="1"/>
          </p:cNvSpPr>
          <p:nvPr>
            <p:ph type="title"/>
          </p:nvPr>
        </p:nvSpPr>
        <p:spPr>
          <a:xfrm>
            <a:off x="3740100" y="2151069"/>
            <a:ext cx="4683900" cy="113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5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51" name="Google Shape;751;p20"/>
          <p:cNvSpPr txBox="1">
            <a:spLocks noGrp="1"/>
          </p:cNvSpPr>
          <p:nvPr>
            <p:ph type="subTitle" idx="1"/>
          </p:nvPr>
        </p:nvSpPr>
        <p:spPr>
          <a:xfrm>
            <a:off x="5497725" y="3287325"/>
            <a:ext cx="2926200" cy="705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752" name="Google Shape;752;p20"/>
          <p:cNvSpPr txBox="1">
            <a:spLocks noGrp="1"/>
          </p:cNvSpPr>
          <p:nvPr>
            <p:ph type="title" idx="2" hasCustomPrompt="1"/>
          </p:nvPr>
        </p:nvSpPr>
        <p:spPr>
          <a:xfrm>
            <a:off x="3740100" y="1150575"/>
            <a:ext cx="4683900" cy="1000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oogle Shape;25;p3"/>
          <p:cNvGrpSpPr/>
          <p:nvPr/>
        </p:nvGrpSpPr>
        <p:grpSpPr>
          <a:xfrm>
            <a:off x="-150" y="-23475"/>
            <a:ext cx="9144079" cy="5430372"/>
            <a:chOff x="-150" y="-23475"/>
            <a:chExt cx="9144079" cy="5430372"/>
          </a:xfrm>
        </p:grpSpPr>
        <p:sp>
          <p:nvSpPr>
            <p:cNvPr id="26" name="Google Shape;26;p3"/>
            <p:cNvSpPr/>
            <p:nvPr/>
          </p:nvSpPr>
          <p:spPr>
            <a:xfrm>
              <a:off x="0" y="-23475"/>
              <a:ext cx="9143929" cy="5166888"/>
            </a:xfrm>
            <a:custGeom>
              <a:avLst/>
              <a:gdLst/>
              <a:ahLst/>
              <a:cxnLst/>
              <a:rect l="l" t="t" r="r" b="b"/>
              <a:pathLst>
                <a:path w="49014" h="32839" extrusionOk="0">
                  <a:moveTo>
                    <a:pt x="1" y="1"/>
                  </a:moveTo>
                  <a:lnTo>
                    <a:pt x="1" y="32839"/>
                  </a:lnTo>
                  <a:lnTo>
                    <a:pt x="49013" y="32839"/>
                  </a:lnTo>
                  <a:lnTo>
                    <a:pt x="490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140934" y="165407"/>
              <a:ext cx="1458542" cy="621021"/>
            </a:xfrm>
            <a:custGeom>
              <a:avLst/>
              <a:gdLst/>
              <a:ahLst/>
              <a:cxnLst/>
              <a:rect l="l" t="t" r="r" b="b"/>
              <a:pathLst>
                <a:path w="9270" h="3947" extrusionOk="0">
                  <a:moveTo>
                    <a:pt x="2281" y="1"/>
                  </a:moveTo>
                  <a:cubicBezTo>
                    <a:pt x="2165" y="1"/>
                    <a:pt x="2047" y="13"/>
                    <a:pt x="1927" y="38"/>
                  </a:cubicBezTo>
                  <a:cubicBezTo>
                    <a:pt x="27" y="431"/>
                    <a:pt x="0" y="3205"/>
                    <a:pt x="0" y="3410"/>
                  </a:cubicBezTo>
                  <a:cubicBezTo>
                    <a:pt x="0" y="3606"/>
                    <a:pt x="116" y="3919"/>
                    <a:pt x="1794" y="3945"/>
                  </a:cubicBezTo>
                  <a:cubicBezTo>
                    <a:pt x="1833" y="3946"/>
                    <a:pt x="1874" y="3946"/>
                    <a:pt x="1917" y="3946"/>
                  </a:cubicBezTo>
                  <a:cubicBezTo>
                    <a:pt x="3728" y="3946"/>
                    <a:pt x="8890" y="3588"/>
                    <a:pt x="9073" y="3562"/>
                  </a:cubicBezTo>
                  <a:cubicBezTo>
                    <a:pt x="9269" y="3535"/>
                    <a:pt x="9207" y="3339"/>
                    <a:pt x="9216" y="3187"/>
                  </a:cubicBezTo>
                  <a:cubicBezTo>
                    <a:pt x="9225" y="2902"/>
                    <a:pt x="9127" y="1831"/>
                    <a:pt x="8466" y="1787"/>
                  </a:cubicBezTo>
                  <a:cubicBezTo>
                    <a:pt x="8453" y="1786"/>
                    <a:pt x="8440" y="1786"/>
                    <a:pt x="8427" y="1786"/>
                  </a:cubicBezTo>
                  <a:cubicBezTo>
                    <a:pt x="7792" y="1786"/>
                    <a:pt x="7664" y="2616"/>
                    <a:pt x="7664" y="2616"/>
                  </a:cubicBezTo>
                  <a:cubicBezTo>
                    <a:pt x="7664" y="2616"/>
                    <a:pt x="7302" y="1630"/>
                    <a:pt x="6507" y="1630"/>
                  </a:cubicBezTo>
                  <a:cubicBezTo>
                    <a:pt x="6474" y="1630"/>
                    <a:pt x="6440" y="1631"/>
                    <a:pt x="6406" y="1635"/>
                  </a:cubicBezTo>
                  <a:cubicBezTo>
                    <a:pt x="5540" y="1724"/>
                    <a:pt x="5308" y="2607"/>
                    <a:pt x="5308" y="2607"/>
                  </a:cubicBezTo>
                  <a:cubicBezTo>
                    <a:pt x="5308" y="2607"/>
                    <a:pt x="4001" y="1"/>
                    <a:pt x="22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7443257" y="1304648"/>
              <a:ext cx="1499293" cy="667751"/>
            </a:xfrm>
            <a:custGeom>
              <a:avLst/>
              <a:gdLst/>
              <a:ahLst/>
              <a:cxnLst/>
              <a:rect l="l" t="t" r="r" b="b"/>
              <a:pathLst>
                <a:path w="9529" h="4244" extrusionOk="0">
                  <a:moveTo>
                    <a:pt x="2490" y="1"/>
                  </a:moveTo>
                  <a:cubicBezTo>
                    <a:pt x="2419" y="1"/>
                    <a:pt x="2348" y="5"/>
                    <a:pt x="2275" y="14"/>
                  </a:cubicBezTo>
                  <a:cubicBezTo>
                    <a:pt x="295" y="264"/>
                    <a:pt x="36" y="3101"/>
                    <a:pt x="18" y="3315"/>
                  </a:cubicBezTo>
                  <a:cubicBezTo>
                    <a:pt x="0" y="3520"/>
                    <a:pt x="90" y="3850"/>
                    <a:pt x="1811" y="4010"/>
                  </a:cubicBezTo>
                  <a:cubicBezTo>
                    <a:pt x="3438" y="4171"/>
                    <a:pt x="8505" y="4243"/>
                    <a:pt x="9232" y="4243"/>
                  </a:cubicBezTo>
                  <a:cubicBezTo>
                    <a:pt x="9275" y="4243"/>
                    <a:pt x="9303" y="4243"/>
                    <a:pt x="9314" y="4242"/>
                  </a:cubicBezTo>
                  <a:cubicBezTo>
                    <a:pt x="9510" y="4233"/>
                    <a:pt x="9466" y="4028"/>
                    <a:pt x="9483" y="3877"/>
                  </a:cubicBezTo>
                  <a:cubicBezTo>
                    <a:pt x="9528" y="3573"/>
                    <a:pt x="9510" y="2467"/>
                    <a:pt x="8832" y="2378"/>
                  </a:cubicBezTo>
                  <a:cubicBezTo>
                    <a:pt x="8797" y="2373"/>
                    <a:pt x="8762" y="2370"/>
                    <a:pt x="8729" y="2370"/>
                  </a:cubicBezTo>
                  <a:cubicBezTo>
                    <a:pt x="8140" y="2370"/>
                    <a:pt x="7940" y="3154"/>
                    <a:pt x="7940" y="3154"/>
                  </a:cubicBezTo>
                  <a:cubicBezTo>
                    <a:pt x="7940" y="3154"/>
                    <a:pt x="7633" y="2039"/>
                    <a:pt x="6757" y="2039"/>
                  </a:cubicBezTo>
                  <a:cubicBezTo>
                    <a:pt x="6750" y="2039"/>
                    <a:pt x="6743" y="2039"/>
                    <a:pt x="6736" y="2039"/>
                  </a:cubicBezTo>
                  <a:cubicBezTo>
                    <a:pt x="5835" y="2057"/>
                    <a:pt x="5531" y="2940"/>
                    <a:pt x="5531" y="2940"/>
                  </a:cubicBezTo>
                  <a:cubicBezTo>
                    <a:pt x="5531" y="2940"/>
                    <a:pt x="4347" y="1"/>
                    <a:pt x="24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-150" y="4401800"/>
              <a:ext cx="9144000" cy="75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" name="Google Shape;30;p3"/>
            <p:cNvGrpSpPr/>
            <p:nvPr/>
          </p:nvGrpSpPr>
          <p:grpSpPr>
            <a:xfrm>
              <a:off x="7623203" y="4330249"/>
              <a:ext cx="1520699" cy="813424"/>
              <a:chOff x="3457050" y="4619150"/>
              <a:chExt cx="227075" cy="121450"/>
            </a:xfrm>
          </p:grpSpPr>
          <p:sp>
            <p:nvSpPr>
              <p:cNvPr id="31" name="Google Shape;31;p3"/>
              <p:cNvSpPr/>
              <p:nvPr/>
            </p:nvSpPr>
            <p:spPr>
              <a:xfrm>
                <a:off x="3457050" y="4619150"/>
                <a:ext cx="227075" cy="121450"/>
              </a:xfrm>
              <a:custGeom>
                <a:avLst/>
                <a:gdLst/>
                <a:ahLst/>
                <a:cxnLst/>
                <a:rect l="l" t="t" r="r" b="b"/>
                <a:pathLst>
                  <a:path w="9083" h="4858" extrusionOk="0">
                    <a:moveTo>
                      <a:pt x="7668" y="0"/>
                    </a:moveTo>
                    <a:cubicBezTo>
                      <a:pt x="7594" y="0"/>
                      <a:pt x="7518" y="5"/>
                      <a:pt x="7441" y="14"/>
                    </a:cubicBezTo>
                    <a:cubicBezTo>
                      <a:pt x="6058" y="174"/>
                      <a:pt x="5755" y="1593"/>
                      <a:pt x="5701" y="2333"/>
                    </a:cubicBezTo>
                    <a:cubicBezTo>
                      <a:pt x="5674" y="2610"/>
                      <a:pt x="5683" y="2797"/>
                      <a:pt x="5683" y="2797"/>
                    </a:cubicBezTo>
                    <a:cubicBezTo>
                      <a:pt x="5683" y="2797"/>
                      <a:pt x="5567" y="2538"/>
                      <a:pt x="5317" y="2315"/>
                    </a:cubicBezTo>
                    <a:cubicBezTo>
                      <a:pt x="5139" y="2162"/>
                      <a:pt x="4892" y="2029"/>
                      <a:pt x="4578" y="2029"/>
                    </a:cubicBezTo>
                    <a:cubicBezTo>
                      <a:pt x="4437" y="2029"/>
                      <a:pt x="4282" y="2056"/>
                      <a:pt x="4113" y="2119"/>
                    </a:cubicBezTo>
                    <a:cubicBezTo>
                      <a:pt x="4015" y="2155"/>
                      <a:pt x="3935" y="2199"/>
                      <a:pt x="3863" y="2244"/>
                    </a:cubicBezTo>
                    <a:cubicBezTo>
                      <a:pt x="3096" y="2735"/>
                      <a:pt x="3319" y="3814"/>
                      <a:pt x="3328" y="3850"/>
                    </a:cubicBezTo>
                    <a:cubicBezTo>
                      <a:pt x="3306" y="3820"/>
                      <a:pt x="2660" y="2861"/>
                      <a:pt x="1669" y="2861"/>
                    </a:cubicBezTo>
                    <a:cubicBezTo>
                      <a:pt x="1463" y="2861"/>
                      <a:pt x="1242" y="2903"/>
                      <a:pt x="1009" y="3002"/>
                    </a:cubicBezTo>
                    <a:cubicBezTo>
                      <a:pt x="18" y="3422"/>
                      <a:pt x="0" y="4367"/>
                      <a:pt x="72" y="4858"/>
                    </a:cubicBezTo>
                    <a:lnTo>
                      <a:pt x="9082" y="4858"/>
                    </a:lnTo>
                    <a:lnTo>
                      <a:pt x="9082" y="612"/>
                    </a:lnTo>
                    <a:cubicBezTo>
                      <a:pt x="8711" y="264"/>
                      <a:pt x="8241" y="0"/>
                      <a:pt x="766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3"/>
              <p:cNvSpPr/>
              <p:nvPr/>
            </p:nvSpPr>
            <p:spPr>
              <a:xfrm>
                <a:off x="3471550" y="4708900"/>
                <a:ext cx="68700" cy="3170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1268" extrusionOk="0">
                    <a:moveTo>
                      <a:pt x="1107" y="0"/>
                    </a:moveTo>
                    <a:cubicBezTo>
                      <a:pt x="1019" y="0"/>
                      <a:pt x="930" y="12"/>
                      <a:pt x="839" y="37"/>
                    </a:cubicBezTo>
                    <a:cubicBezTo>
                      <a:pt x="188" y="215"/>
                      <a:pt x="18" y="813"/>
                      <a:pt x="0" y="1268"/>
                    </a:cubicBezTo>
                    <a:lnTo>
                      <a:pt x="2748" y="1268"/>
                    </a:lnTo>
                    <a:cubicBezTo>
                      <a:pt x="2547" y="931"/>
                      <a:pt x="1898" y="0"/>
                      <a:pt x="11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3"/>
              <p:cNvSpPr/>
              <p:nvPr/>
            </p:nvSpPr>
            <p:spPr>
              <a:xfrm>
                <a:off x="3552050" y="4695475"/>
                <a:ext cx="66950" cy="45125"/>
              </a:xfrm>
              <a:custGeom>
                <a:avLst/>
                <a:gdLst/>
                <a:ahLst/>
                <a:cxnLst/>
                <a:rect l="l" t="t" r="r" b="b"/>
                <a:pathLst>
                  <a:path w="2678" h="1805" extrusionOk="0">
                    <a:moveTo>
                      <a:pt x="939" y="1"/>
                    </a:moveTo>
                    <a:cubicBezTo>
                      <a:pt x="857" y="1"/>
                      <a:pt x="776" y="18"/>
                      <a:pt x="697" y="56"/>
                    </a:cubicBezTo>
                    <a:cubicBezTo>
                      <a:pt x="1" y="395"/>
                      <a:pt x="135" y="1350"/>
                      <a:pt x="251" y="1805"/>
                    </a:cubicBezTo>
                    <a:lnTo>
                      <a:pt x="2677" y="1805"/>
                    </a:lnTo>
                    <a:cubicBezTo>
                      <a:pt x="2437" y="1348"/>
                      <a:pt x="1657" y="1"/>
                      <a:pt x="9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3"/>
              <p:cNvSpPr/>
              <p:nvPr/>
            </p:nvSpPr>
            <p:spPr>
              <a:xfrm>
                <a:off x="3617625" y="4650650"/>
                <a:ext cx="66500" cy="89950"/>
              </a:xfrm>
              <a:custGeom>
                <a:avLst/>
                <a:gdLst/>
                <a:ahLst/>
                <a:cxnLst/>
                <a:rect l="l" t="t" r="r" b="b"/>
                <a:pathLst>
                  <a:path w="2660" h="3598" extrusionOk="0">
                    <a:moveTo>
                      <a:pt x="1577" y="0"/>
                    </a:moveTo>
                    <a:cubicBezTo>
                      <a:pt x="877" y="0"/>
                      <a:pt x="491" y="494"/>
                      <a:pt x="286" y="1127"/>
                    </a:cubicBezTo>
                    <a:cubicBezTo>
                      <a:pt x="1" y="2019"/>
                      <a:pt x="81" y="3188"/>
                      <a:pt x="117" y="3598"/>
                    </a:cubicBezTo>
                    <a:lnTo>
                      <a:pt x="2659" y="3598"/>
                    </a:lnTo>
                    <a:lnTo>
                      <a:pt x="2659" y="369"/>
                    </a:lnTo>
                    <a:cubicBezTo>
                      <a:pt x="2347" y="154"/>
                      <a:pt x="2017" y="21"/>
                      <a:pt x="1669" y="3"/>
                    </a:cubicBezTo>
                    <a:cubicBezTo>
                      <a:pt x="1638" y="1"/>
                      <a:pt x="1607" y="0"/>
                      <a:pt x="157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" name="Google Shape;35;p3"/>
            <p:cNvGrpSpPr/>
            <p:nvPr/>
          </p:nvGrpSpPr>
          <p:grpSpPr>
            <a:xfrm flipH="1">
              <a:off x="-69" y="4310169"/>
              <a:ext cx="792529" cy="1096728"/>
              <a:chOff x="3536675" y="4387575"/>
              <a:chExt cx="147450" cy="204050"/>
            </a:xfrm>
          </p:grpSpPr>
          <p:sp>
            <p:nvSpPr>
              <p:cNvPr id="36" name="Google Shape;36;p3"/>
              <p:cNvSpPr/>
              <p:nvPr/>
            </p:nvSpPr>
            <p:spPr>
              <a:xfrm>
                <a:off x="3536675" y="4387575"/>
                <a:ext cx="147450" cy="204050"/>
              </a:xfrm>
              <a:custGeom>
                <a:avLst/>
                <a:gdLst/>
                <a:ahLst/>
                <a:cxnLst/>
                <a:rect l="l" t="t" r="r" b="b"/>
                <a:pathLst>
                  <a:path w="5898" h="8162" extrusionOk="0">
                    <a:moveTo>
                      <a:pt x="4447" y="0"/>
                    </a:moveTo>
                    <a:cubicBezTo>
                      <a:pt x="4417" y="0"/>
                      <a:pt x="4386" y="3"/>
                      <a:pt x="4354" y="8"/>
                    </a:cubicBezTo>
                    <a:cubicBezTo>
                      <a:pt x="3051" y="213"/>
                      <a:pt x="3435" y="4094"/>
                      <a:pt x="3435" y="4094"/>
                    </a:cubicBezTo>
                    <a:cubicBezTo>
                      <a:pt x="3435" y="4094"/>
                      <a:pt x="2531" y="3021"/>
                      <a:pt x="1604" y="3021"/>
                    </a:cubicBezTo>
                    <a:cubicBezTo>
                      <a:pt x="1306" y="3021"/>
                      <a:pt x="1005" y="3132"/>
                      <a:pt x="732" y="3425"/>
                    </a:cubicBezTo>
                    <a:cubicBezTo>
                      <a:pt x="0" y="4210"/>
                      <a:pt x="536" y="5396"/>
                      <a:pt x="1017" y="6119"/>
                    </a:cubicBezTo>
                    <a:cubicBezTo>
                      <a:pt x="1267" y="6485"/>
                      <a:pt x="1508" y="6734"/>
                      <a:pt x="1544" y="6734"/>
                    </a:cubicBezTo>
                    <a:lnTo>
                      <a:pt x="5897" y="8162"/>
                    </a:lnTo>
                    <a:lnTo>
                      <a:pt x="5897" y="3202"/>
                    </a:lnTo>
                    <a:cubicBezTo>
                      <a:pt x="5665" y="3514"/>
                      <a:pt x="5505" y="3844"/>
                      <a:pt x="5505" y="3844"/>
                    </a:cubicBezTo>
                    <a:cubicBezTo>
                      <a:pt x="5505" y="3844"/>
                      <a:pt x="5640" y="0"/>
                      <a:pt x="444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3"/>
              <p:cNvSpPr/>
              <p:nvPr/>
            </p:nvSpPr>
            <p:spPr>
              <a:xfrm>
                <a:off x="3567900" y="4414300"/>
                <a:ext cx="116225" cy="171300"/>
              </a:xfrm>
              <a:custGeom>
                <a:avLst/>
                <a:gdLst/>
                <a:ahLst/>
                <a:cxnLst/>
                <a:rect l="l" t="t" r="r" b="b"/>
                <a:pathLst>
                  <a:path w="4649" h="6852" extrusionOk="0">
                    <a:moveTo>
                      <a:pt x="3292" y="1"/>
                    </a:moveTo>
                    <a:cubicBezTo>
                      <a:pt x="2784" y="1"/>
                      <a:pt x="2409" y="4523"/>
                      <a:pt x="2409" y="4523"/>
                    </a:cubicBezTo>
                    <a:cubicBezTo>
                      <a:pt x="2409" y="4523"/>
                      <a:pt x="1466" y="3106"/>
                      <a:pt x="758" y="3106"/>
                    </a:cubicBezTo>
                    <a:cubicBezTo>
                      <a:pt x="626" y="3106"/>
                      <a:pt x="501" y="3156"/>
                      <a:pt x="393" y="3275"/>
                    </a:cubicBezTo>
                    <a:cubicBezTo>
                      <a:pt x="0" y="3694"/>
                      <a:pt x="428" y="4532"/>
                      <a:pt x="883" y="5157"/>
                    </a:cubicBezTo>
                    <a:cubicBezTo>
                      <a:pt x="1227" y="5633"/>
                      <a:pt x="1588" y="5987"/>
                      <a:pt x="1640" y="5987"/>
                    </a:cubicBezTo>
                    <a:cubicBezTo>
                      <a:pt x="1641" y="5987"/>
                      <a:pt x="1641" y="5987"/>
                      <a:pt x="1642" y="5987"/>
                    </a:cubicBezTo>
                    <a:lnTo>
                      <a:pt x="4648" y="6852"/>
                    </a:lnTo>
                    <a:lnTo>
                      <a:pt x="4648" y="3605"/>
                    </a:lnTo>
                    <a:cubicBezTo>
                      <a:pt x="4006" y="4149"/>
                      <a:pt x="3497" y="4791"/>
                      <a:pt x="3497" y="4791"/>
                    </a:cubicBezTo>
                    <a:cubicBezTo>
                      <a:pt x="3497" y="4791"/>
                      <a:pt x="3792" y="1"/>
                      <a:pt x="32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8" name="Google Shape;38;p3"/>
          <p:cNvSpPr txBox="1">
            <a:spLocks noGrp="1"/>
          </p:cNvSpPr>
          <p:nvPr>
            <p:ph type="title"/>
          </p:nvPr>
        </p:nvSpPr>
        <p:spPr>
          <a:xfrm>
            <a:off x="1691850" y="2301800"/>
            <a:ext cx="5760300" cy="1000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9" name="Google Shape;39;p3"/>
          <p:cNvSpPr txBox="1">
            <a:spLocks noGrp="1"/>
          </p:cNvSpPr>
          <p:nvPr>
            <p:ph type="subTitle" idx="1"/>
          </p:nvPr>
        </p:nvSpPr>
        <p:spPr>
          <a:xfrm>
            <a:off x="1691850" y="3302288"/>
            <a:ext cx="5760300" cy="545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title" idx="2" hasCustomPrompt="1"/>
          </p:nvPr>
        </p:nvSpPr>
        <p:spPr>
          <a:xfrm>
            <a:off x="1691850" y="1295800"/>
            <a:ext cx="5760300" cy="1000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6">
    <p:spTree>
      <p:nvGrpSpPr>
        <p:cNvPr id="1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4" name="Google Shape;754;p21"/>
          <p:cNvGrpSpPr/>
          <p:nvPr/>
        </p:nvGrpSpPr>
        <p:grpSpPr>
          <a:xfrm>
            <a:off x="-69" y="-23475"/>
            <a:ext cx="9143998" cy="5430372"/>
            <a:chOff x="-69" y="-23475"/>
            <a:chExt cx="9143998" cy="5430372"/>
          </a:xfrm>
        </p:grpSpPr>
        <p:sp>
          <p:nvSpPr>
            <p:cNvPr id="755" name="Google Shape;755;p21"/>
            <p:cNvSpPr/>
            <p:nvPr/>
          </p:nvSpPr>
          <p:spPr>
            <a:xfrm>
              <a:off x="0" y="-23475"/>
              <a:ext cx="9143929" cy="5166888"/>
            </a:xfrm>
            <a:custGeom>
              <a:avLst/>
              <a:gdLst/>
              <a:ahLst/>
              <a:cxnLst/>
              <a:rect l="l" t="t" r="r" b="b"/>
              <a:pathLst>
                <a:path w="49014" h="32839" extrusionOk="0">
                  <a:moveTo>
                    <a:pt x="1" y="1"/>
                  </a:moveTo>
                  <a:lnTo>
                    <a:pt x="1" y="32839"/>
                  </a:lnTo>
                  <a:lnTo>
                    <a:pt x="49013" y="32839"/>
                  </a:lnTo>
                  <a:lnTo>
                    <a:pt x="490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1"/>
            <p:cNvSpPr/>
            <p:nvPr/>
          </p:nvSpPr>
          <p:spPr>
            <a:xfrm>
              <a:off x="140934" y="165407"/>
              <a:ext cx="1458542" cy="621021"/>
            </a:xfrm>
            <a:custGeom>
              <a:avLst/>
              <a:gdLst/>
              <a:ahLst/>
              <a:cxnLst/>
              <a:rect l="l" t="t" r="r" b="b"/>
              <a:pathLst>
                <a:path w="9270" h="3947" extrusionOk="0">
                  <a:moveTo>
                    <a:pt x="2281" y="1"/>
                  </a:moveTo>
                  <a:cubicBezTo>
                    <a:pt x="2165" y="1"/>
                    <a:pt x="2047" y="13"/>
                    <a:pt x="1927" y="38"/>
                  </a:cubicBezTo>
                  <a:cubicBezTo>
                    <a:pt x="27" y="431"/>
                    <a:pt x="0" y="3205"/>
                    <a:pt x="0" y="3410"/>
                  </a:cubicBezTo>
                  <a:cubicBezTo>
                    <a:pt x="0" y="3606"/>
                    <a:pt x="116" y="3919"/>
                    <a:pt x="1794" y="3945"/>
                  </a:cubicBezTo>
                  <a:cubicBezTo>
                    <a:pt x="1833" y="3946"/>
                    <a:pt x="1874" y="3946"/>
                    <a:pt x="1917" y="3946"/>
                  </a:cubicBezTo>
                  <a:cubicBezTo>
                    <a:pt x="3728" y="3946"/>
                    <a:pt x="8890" y="3588"/>
                    <a:pt x="9073" y="3562"/>
                  </a:cubicBezTo>
                  <a:cubicBezTo>
                    <a:pt x="9269" y="3535"/>
                    <a:pt x="9207" y="3339"/>
                    <a:pt x="9216" y="3187"/>
                  </a:cubicBezTo>
                  <a:cubicBezTo>
                    <a:pt x="9225" y="2902"/>
                    <a:pt x="9127" y="1831"/>
                    <a:pt x="8466" y="1787"/>
                  </a:cubicBezTo>
                  <a:cubicBezTo>
                    <a:pt x="8453" y="1786"/>
                    <a:pt x="8440" y="1786"/>
                    <a:pt x="8427" y="1786"/>
                  </a:cubicBezTo>
                  <a:cubicBezTo>
                    <a:pt x="7792" y="1786"/>
                    <a:pt x="7664" y="2616"/>
                    <a:pt x="7664" y="2616"/>
                  </a:cubicBezTo>
                  <a:cubicBezTo>
                    <a:pt x="7664" y="2616"/>
                    <a:pt x="7302" y="1630"/>
                    <a:pt x="6507" y="1630"/>
                  </a:cubicBezTo>
                  <a:cubicBezTo>
                    <a:pt x="6474" y="1630"/>
                    <a:pt x="6440" y="1631"/>
                    <a:pt x="6406" y="1635"/>
                  </a:cubicBezTo>
                  <a:cubicBezTo>
                    <a:pt x="5540" y="1724"/>
                    <a:pt x="5308" y="2607"/>
                    <a:pt x="5308" y="2607"/>
                  </a:cubicBezTo>
                  <a:cubicBezTo>
                    <a:pt x="5308" y="2607"/>
                    <a:pt x="4001" y="1"/>
                    <a:pt x="22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1"/>
            <p:cNvSpPr/>
            <p:nvPr/>
          </p:nvSpPr>
          <p:spPr>
            <a:xfrm>
              <a:off x="7443257" y="1304648"/>
              <a:ext cx="1499293" cy="667751"/>
            </a:xfrm>
            <a:custGeom>
              <a:avLst/>
              <a:gdLst/>
              <a:ahLst/>
              <a:cxnLst/>
              <a:rect l="l" t="t" r="r" b="b"/>
              <a:pathLst>
                <a:path w="9529" h="4244" extrusionOk="0">
                  <a:moveTo>
                    <a:pt x="2490" y="1"/>
                  </a:moveTo>
                  <a:cubicBezTo>
                    <a:pt x="2419" y="1"/>
                    <a:pt x="2348" y="5"/>
                    <a:pt x="2275" y="14"/>
                  </a:cubicBezTo>
                  <a:cubicBezTo>
                    <a:pt x="295" y="264"/>
                    <a:pt x="36" y="3101"/>
                    <a:pt x="18" y="3315"/>
                  </a:cubicBezTo>
                  <a:cubicBezTo>
                    <a:pt x="0" y="3520"/>
                    <a:pt x="90" y="3850"/>
                    <a:pt x="1811" y="4010"/>
                  </a:cubicBezTo>
                  <a:cubicBezTo>
                    <a:pt x="3438" y="4171"/>
                    <a:pt x="8505" y="4243"/>
                    <a:pt x="9232" y="4243"/>
                  </a:cubicBezTo>
                  <a:cubicBezTo>
                    <a:pt x="9275" y="4243"/>
                    <a:pt x="9303" y="4243"/>
                    <a:pt x="9314" y="4242"/>
                  </a:cubicBezTo>
                  <a:cubicBezTo>
                    <a:pt x="9510" y="4233"/>
                    <a:pt x="9466" y="4028"/>
                    <a:pt x="9483" y="3877"/>
                  </a:cubicBezTo>
                  <a:cubicBezTo>
                    <a:pt x="9528" y="3573"/>
                    <a:pt x="9510" y="2467"/>
                    <a:pt x="8832" y="2378"/>
                  </a:cubicBezTo>
                  <a:cubicBezTo>
                    <a:pt x="8797" y="2373"/>
                    <a:pt x="8762" y="2370"/>
                    <a:pt x="8729" y="2370"/>
                  </a:cubicBezTo>
                  <a:cubicBezTo>
                    <a:pt x="8140" y="2370"/>
                    <a:pt x="7940" y="3154"/>
                    <a:pt x="7940" y="3154"/>
                  </a:cubicBezTo>
                  <a:cubicBezTo>
                    <a:pt x="7940" y="3154"/>
                    <a:pt x="7633" y="2039"/>
                    <a:pt x="6757" y="2039"/>
                  </a:cubicBezTo>
                  <a:cubicBezTo>
                    <a:pt x="6750" y="2039"/>
                    <a:pt x="6743" y="2039"/>
                    <a:pt x="6736" y="2039"/>
                  </a:cubicBezTo>
                  <a:cubicBezTo>
                    <a:pt x="5835" y="2057"/>
                    <a:pt x="5531" y="2940"/>
                    <a:pt x="5531" y="2940"/>
                  </a:cubicBezTo>
                  <a:cubicBezTo>
                    <a:pt x="5531" y="2940"/>
                    <a:pt x="4347" y="1"/>
                    <a:pt x="24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58" name="Google Shape;758;p21"/>
            <p:cNvGrpSpPr/>
            <p:nvPr/>
          </p:nvGrpSpPr>
          <p:grpSpPr>
            <a:xfrm>
              <a:off x="7623203" y="4330249"/>
              <a:ext cx="1520699" cy="813424"/>
              <a:chOff x="3457050" y="4619150"/>
              <a:chExt cx="227075" cy="121450"/>
            </a:xfrm>
          </p:grpSpPr>
          <p:sp>
            <p:nvSpPr>
              <p:cNvPr id="759" name="Google Shape;759;p21"/>
              <p:cNvSpPr/>
              <p:nvPr/>
            </p:nvSpPr>
            <p:spPr>
              <a:xfrm>
                <a:off x="3457050" y="4619150"/>
                <a:ext cx="227075" cy="121450"/>
              </a:xfrm>
              <a:custGeom>
                <a:avLst/>
                <a:gdLst/>
                <a:ahLst/>
                <a:cxnLst/>
                <a:rect l="l" t="t" r="r" b="b"/>
                <a:pathLst>
                  <a:path w="9083" h="4858" extrusionOk="0">
                    <a:moveTo>
                      <a:pt x="7668" y="0"/>
                    </a:moveTo>
                    <a:cubicBezTo>
                      <a:pt x="7594" y="0"/>
                      <a:pt x="7518" y="5"/>
                      <a:pt x="7441" y="14"/>
                    </a:cubicBezTo>
                    <a:cubicBezTo>
                      <a:pt x="6058" y="174"/>
                      <a:pt x="5755" y="1593"/>
                      <a:pt x="5701" y="2333"/>
                    </a:cubicBezTo>
                    <a:cubicBezTo>
                      <a:pt x="5674" y="2610"/>
                      <a:pt x="5683" y="2797"/>
                      <a:pt x="5683" y="2797"/>
                    </a:cubicBezTo>
                    <a:cubicBezTo>
                      <a:pt x="5683" y="2797"/>
                      <a:pt x="5567" y="2538"/>
                      <a:pt x="5317" y="2315"/>
                    </a:cubicBezTo>
                    <a:cubicBezTo>
                      <a:pt x="5139" y="2162"/>
                      <a:pt x="4892" y="2029"/>
                      <a:pt x="4578" y="2029"/>
                    </a:cubicBezTo>
                    <a:cubicBezTo>
                      <a:pt x="4437" y="2029"/>
                      <a:pt x="4282" y="2056"/>
                      <a:pt x="4113" y="2119"/>
                    </a:cubicBezTo>
                    <a:cubicBezTo>
                      <a:pt x="4015" y="2155"/>
                      <a:pt x="3935" y="2199"/>
                      <a:pt x="3863" y="2244"/>
                    </a:cubicBezTo>
                    <a:cubicBezTo>
                      <a:pt x="3096" y="2735"/>
                      <a:pt x="3319" y="3814"/>
                      <a:pt x="3328" y="3850"/>
                    </a:cubicBezTo>
                    <a:cubicBezTo>
                      <a:pt x="3306" y="3820"/>
                      <a:pt x="2660" y="2861"/>
                      <a:pt x="1669" y="2861"/>
                    </a:cubicBezTo>
                    <a:cubicBezTo>
                      <a:pt x="1463" y="2861"/>
                      <a:pt x="1242" y="2903"/>
                      <a:pt x="1009" y="3002"/>
                    </a:cubicBezTo>
                    <a:cubicBezTo>
                      <a:pt x="18" y="3422"/>
                      <a:pt x="0" y="4367"/>
                      <a:pt x="72" y="4858"/>
                    </a:cubicBezTo>
                    <a:lnTo>
                      <a:pt x="9082" y="4858"/>
                    </a:lnTo>
                    <a:lnTo>
                      <a:pt x="9082" y="612"/>
                    </a:lnTo>
                    <a:cubicBezTo>
                      <a:pt x="8711" y="264"/>
                      <a:pt x="8241" y="0"/>
                      <a:pt x="766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21"/>
              <p:cNvSpPr/>
              <p:nvPr/>
            </p:nvSpPr>
            <p:spPr>
              <a:xfrm>
                <a:off x="3471550" y="4708900"/>
                <a:ext cx="68700" cy="3170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1268" extrusionOk="0">
                    <a:moveTo>
                      <a:pt x="1107" y="0"/>
                    </a:moveTo>
                    <a:cubicBezTo>
                      <a:pt x="1019" y="0"/>
                      <a:pt x="930" y="12"/>
                      <a:pt x="839" y="37"/>
                    </a:cubicBezTo>
                    <a:cubicBezTo>
                      <a:pt x="188" y="215"/>
                      <a:pt x="18" y="813"/>
                      <a:pt x="0" y="1268"/>
                    </a:cubicBezTo>
                    <a:lnTo>
                      <a:pt x="2748" y="1268"/>
                    </a:lnTo>
                    <a:cubicBezTo>
                      <a:pt x="2547" y="931"/>
                      <a:pt x="1898" y="0"/>
                      <a:pt x="11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21"/>
              <p:cNvSpPr/>
              <p:nvPr/>
            </p:nvSpPr>
            <p:spPr>
              <a:xfrm>
                <a:off x="3552050" y="4695475"/>
                <a:ext cx="66950" cy="45125"/>
              </a:xfrm>
              <a:custGeom>
                <a:avLst/>
                <a:gdLst/>
                <a:ahLst/>
                <a:cxnLst/>
                <a:rect l="l" t="t" r="r" b="b"/>
                <a:pathLst>
                  <a:path w="2678" h="1805" extrusionOk="0">
                    <a:moveTo>
                      <a:pt x="939" y="1"/>
                    </a:moveTo>
                    <a:cubicBezTo>
                      <a:pt x="857" y="1"/>
                      <a:pt x="776" y="18"/>
                      <a:pt x="697" y="56"/>
                    </a:cubicBezTo>
                    <a:cubicBezTo>
                      <a:pt x="1" y="395"/>
                      <a:pt x="135" y="1350"/>
                      <a:pt x="251" y="1805"/>
                    </a:cubicBezTo>
                    <a:lnTo>
                      <a:pt x="2677" y="1805"/>
                    </a:lnTo>
                    <a:cubicBezTo>
                      <a:pt x="2437" y="1348"/>
                      <a:pt x="1657" y="1"/>
                      <a:pt x="9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21"/>
              <p:cNvSpPr/>
              <p:nvPr/>
            </p:nvSpPr>
            <p:spPr>
              <a:xfrm>
                <a:off x="3617625" y="4650650"/>
                <a:ext cx="66500" cy="89950"/>
              </a:xfrm>
              <a:custGeom>
                <a:avLst/>
                <a:gdLst/>
                <a:ahLst/>
                <a:cxnLst/>
                <a:rect l="l" t="t" r="r" b="b"/>
                <a:pathLst>
                  <a:path w="2660" h="3598" extrusionOk="0">
                    <a:moveTo>
                      <a:pt x="1577" y="0"/>
                    </a:moveTo>
                    <a:cubicBezTo>
                      <a:pt x="877" y="0"/>
                      <a:pt x="491" y="494"/>
                      <a:pt x="286" y="1127"/>
                    </a:cubicBezTo>
                    <a:cubicBezTo>
                      <a:pt x="1" y="2019"/>
                      <a:pt x="81" y="3188"/>
                      <a:pt x="117" y="3598"/>
                    </a:cubicBezTo>
                    <a:lnTo>
                      <a:pt x="2659" y="3598"/>
                    </a:lnTo>
                    <a:lnTo>
                      <a:pt x="2659" y="369"/>
                    </a:lnTo>
                    <a:cubicBezTo>
                      <a:pt x="2347" y="154"/>
                      <a:pt x="2017" y="21"/>
                      <a:pt x="1669" y="3"/>
                    </a:cubicBezTo>
                    <a:cubicBezTo>
                      <a:pt x="1638" y="1"/>
                      <a:pt x="1607" y="0"/>
                      <a:pt x="157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3" name="Google Shape;763;p21"/>
            <p:cNvGrpSpPr/>
            <p:nvPr/>
          </p:nvGrpSpPr>
          <p:grpSpPr>
            <a:xfrm flipH="1">
              <a:off x="-69" y="4310169"/>
              <a:ext cx="792529" cy="1096728"/>
              <a:chOff x="3536675" y="4387575"/>
              <a:chExt cx="147450" cy="204050"/>
            </a:xfrm>
          </p:grpSpPr>
          <p:sp>
            <p:nvSpPr>
              <p:cNvPr id="764" name="Google Shape;764;p21"/>
              <p:cNvSpPr/>
              <p:nvPr/>
            </p:nvSpPr>
            <p:spPr>
              <a:xfrm>
                <a:off x="3536675" y="4387575"/>
                <a:ext cx="147450" cy="204050"/>
              </a:xfrm>
              <a:custGeom>
                <a:avLst/>
                <a:gdLst/>
                <a:ahLst/>
                <a:cxnLst/>
                <a:rect l="l" t="t" r="r" b="b"/>
                <a:pathLst>
                  <a:path w="5898" h="8162" extrusionOk="0">
                    <a:moveTo>
                      <a:pt x="4447" y="0"/>
                    </a:moveTo>
                    <a:cubicBezTo>
                      <a:pt x="4417" y="0"/>
                      <a:pt x="4386" y="3"/>
                      <a:pt x="4354" y="8"/>
                    </a:cubicBezTo>
                    <a:cubicBezTo>
                      <a:pt x="3051" y="213"/>
                      <a:pt x="3435" y="4094"/>
                      <a:pt x="3435" y="4094"/>
                    </a:cubicBezTo>
                    <a:cubicBezTo>
                      <a:pt x="3435" y="4094"/>
                      <a:pt x="2531" y="3021"/>
                      <a:pt x="1604" y="3021"/>
                    </a:cubicBezTo>
                    <a:cubicBezTo>
                      <a:pt x="1306" y="3021"/>
                      <a:pt x="1005" y="3132"/>
                      <a:pt x="732" y="3425"/>
                    </a:cubicBezTo>
                    <a:cubicBezTo>
                      <a:pt x="0" y="4210"/>
                      <a:pt x="536" y="5396"/>
                      <a:pt x="1017" y="6119"/>
                    </a:cubicBezTo>
                    <a:cubicBezTo>
                      <a:pt x="1267" y="6485"/>
                      <a:pt x="1508" y="6734"/>
                      <a:pt x="1544" y="6734"/>
                    </a:cubicBezTo>
                    <a:lnTo>
                      <a:pt x="5897" y="8162"/>
                    </a:lnTo>
                    <a:lnTo>
                      <a:pt x="5897" y="3202"/>
                    </a:lnTo>
                    <a:cubicBezTo>
                      <a:pt x="5665" y="3514"/>
                      <a:pt x="5505" y="3844"/>
                      <a:pt x="5505" y="3844"/>
                    </a:cubicBezTo>
                    <a:cubicBezTo>
                      <a:pt x="5505" y="3844"/>
                      <a:pt x="5640" y="0"/>
                      <a:pt x="444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21"/>
              <p:cNvSpPr/>
              <p:nvPr/>
            </p:nvSpPr>
            <p:spPr>
              <a:xfrm>
                <a:off x="3567900" y="4414300"/>
                <a:ext cx="116225" cy="171300"/>
              </a:xfrm>
              <a:custGeom>
                <a:avLst/>
                <a:gdLst/>
                <a:ahLst/>
                <a:cxnLst/>
                <a:rect l="l" t="t" r="r" b="b"/>
                <a:pathLst>
                  <a:path w="4649" h="6852" extrusionOk="0">
                    <a:moveTo>
                      <a:pt x="3292" y="1"/>
                    </a:moveTo>
                    <a:cubicBezTo>
                      <a:pt x="2784" y="1"/>
                      <a:pt x="2409" y="4523"/>
                      <a:pt x="2409" y="4523"/>
                    </a:cubicBezTo>
                    <a:cubicBezTo>
                      <a:pt x="2409" y="4523"/>
                      <a:pt x="1466" y="3106"/>
                      <a:pt x="758" y="3106"/>
                    </a:cubicBezTo>
                    <a:cubicBezTo>
                      <a:pt x="626" y="3106"/>
                      <a:pt x="501" y="3156"/>
                      <a:pt x="393" y="3275"/>
                    </a:cubicBezTo>
                    <a:cubicBezTo>
                      <a:pt x="0" y="3694"/>
                      <a:pt x="428" y="4532"/>
                      <a:pt x="883" y="5157"/>
                    </a:cubicBezTo>
                    <a:cubicBezTo>
                      <a:pt x="1227" y="5633"/>
                      <a:pt x="1588" y="5987"/>
                      <a:pt x="1640" y="5987"/>
                    </a:cubicBezTo>
                    <a:cubicBezTo>
                      <a:pt x="1641" y="5987"/>
                      <a:pt x="1641" y="5987"/>
                      <a:pt x="1642" y="5987"/>
                    </a:cubicBezTo>
                    <a:lnTo>
                      <a:pt x="4648" y="6852"/>
                    </a:lnTo>
                    <a:lnTo>
                      <a:pt x="4648" y="3605"/>
                    </a:lnTo>
                    <a:cubicBezTo>
                      <a:pt x="4006" y="4149"/>
                      <a:pt x="3497" y="4791"/>
                      <a:pt x="3497" y="4791"/>
                    </a:cubicBezTo>
                    <a:cubicBezTo>
                      <a:pt x="3497" y="4791"/>
                      <a:pt x="3792" y="1"/>
                      <a:pt x="32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66" name="Google Shape;766;p21"/>
          <p:cNvSpPr txBox="1">
            <a:spLocks noGrp="1"/>
          </p:cNvSpPr>
          <p:nvPr>
            <p:ph type="title"/>
          </p:nvPr>
        </p:nvSpPr>
        <p:spPr>
          <a:xfrm>
            <a:off x="720000" y="41457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67" name="Google Shape;767;p21"/>
          <p:cNvSpPr txBox="1">
            <a:spLocks noGrp="1"/>
          </p:cNvSpPr>
          <p:nvPr>
            <p:ph type="subTitle" idx="1"/>
          </p:nvPr>
        </p:nvSpPr>
        <p:spPr>
          <a:xfrm>
            <a:off x="720000" y="3683693"/>
            <a:ext cx="19536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>
                <a:solidFill>
                  <a:schemeClr val="accent4"/>
                </a:solidFill>
                <a:latin typeface="Titan One"/>
                <a:ea typeface="Titan One"/>
                <a:cs typeface="Titan One"/>
                <a:sym typeface="Tita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68" name="Google Shape;768;p21"/>
          <p:cNvSpPr txBox="1">
            <a:spLocks noGrp="1"/>
          </p:cNvSpPr>
          <p:nvPr>
            <p:ph type="subTitle" idx="2"/>
          </p:nvPr>
        </p:nvSpPr>
        <p:spPr>
          <a:xfrm>
            <a:off x="720000" y="4153493"/>
            <a:ext cx="1953600" cy="52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69" name="Google Shape;769;p21"/>
          <p:cNvSpPr txBox="1">
            <a:spLocks noGrp="1"/>
          </p:cNvSpPr>
          <p:nvPr>
            <p:ph type="subTitle" idx="3"/>
          </p:nvPr>
        </p:nvSpPr>
        <p:spPr>
          <a:xfrm>
            <a:off x="720000" y="1779368"/>
            <a:ext cx="19536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>
                <a:solidFill>
                  <a:schemeClr val="accent4"/>
                </a:solidFill>
                <a:latin typeface="Titan One"/>
                <a:ea typeface="Titan One"/>
                <a:cs typeface="Titan One"/>
                <a:sym typeface="Tita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70" name="Google Shape;770;p21"/>
          <p:cNvSpPr txBox="1">
            <a:spLocks noGrp="1"/>
          </p:cNvSpPr>
          <p:nvPr>
            <p:ph type="subTitle" idx="4"/>
          </p:nvPr>
        </p:nvSpPr>
        <p:spPr>
          <a:xfrm>
            <a:off x="720000" y="2249168"/>
            <a:ext cx="1953600" cy="52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71" name="Google Shape;771;p21"/>
          <p:cNvSpPr txBox="1">
            <a:spLocks noGrp="1"/>
          </p:cNvSpPr>
          <p:nvPr>
            <p:ph type="subTitle" idx="5"/>
          </p:nvPr>
        </p:nvSpPr>
        <p:spPr>
          <a:xfrm>
            <a:off x="3595200" y="3683693"/>
            <a:ext cx="19536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>
                <a:solidFill>
                  <a:schemeClr val="accent4"/>
                </a:solidFill>
                <a:latin typeface="Titan One"/>
                <a:ea typeface="Titan One"/>
                <a:cs typeface="Titan One"/>
                <a:sym typeface="Tita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72" name="Google Shape;772;p21"/>
          <p:cNvSpPr txBox="1">
            <a:spLocks noGrp="1"/>
          </p:cNvSpPr>
          <p:nvPr>
            <p:ph type="subTitle" idx="6"/>
          </p:nvPr>
        </p:nvSpPr>
        <p:spPr>
          <a:xfrm>
            <a:off x="3595200" y="4153493"/>
            <a:ext cx="1953600" cy="52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73" name="Google Shape;773;p21"/>
          <p:cNvSpPr txBox="1">
            <a:spLocks noGrp="1"/>
          </p:cNvSpPr>
          <p:nvPr>
            <p:ph type="subTitle" idx="7"/>
          </p:nvPr>
        </p:nvSpPr>
        <p:spPr>
          <a:xfrm>
            <a:off x="3595200" y="1779368"/>
            <a:ext cx="19536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>
                <a:solidFill>
                  <a:schemeClr val="accent4"/>
                </a:solidFill>
                <a:latin typeface="Titan One"/>
                <a:ea typeface="Titan One"/>
                <a:cs typeface="Titan One"/>
                <a:sym typeface="Tita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74" name="Google Shape;774;p21"/>
          <p:cNvSpPr txBox="1">
            <a:spLocks noGrp="1"/>
          </p:cNvSpPr>
          <p:nvPr>
            <p:ph type="subTitle" idx="8"/>
          </p:nvPr>
        </p:nvSpPr>
        <p:spPr>
          <a:xfrm>
            <a:off x="3595200" y="2249168"/>
            <a:ext cx="1953600" cy="52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75" name="Google Shape;775;p21"/>
          <p:cNvSpPr txBox="1">
            <a:spLocks noGrp="1"/>
          </p:cNvSpPr>
          <p:nvPr>
            <p:ph type="subTitle" idx="9"/>
          </p:nvPr>
        </p:nvSpPr>
        <p:spPr>
          <a:xfrm>
            <a:off x="6470400" y="3683693"/>
            <a:ext cx="19536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>
                <a:solidFill>
                  <a:schemeClr val="accent4"/>
                </a:solidFill>
                <a:latin typeface="Titan One"/>
                <a:ea typeface="Titan One"/>
                <a:cs typeface="Titan One"/>
                <a:sym typeface="Tita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76" name="Google Shape;776;p21"/>
          <p:cNvSpPr txBox="1">
            <a:spLocks noGrp="1"/>
          </p:cNvSpPr>
          <p:nvPr>
            <p:ph type="subTitle" idx="13"/>
          </p:nvPr>
        </p:nvSpPr>
        <p:spPr>
          <a:xfrm>
            <a:off x="6470400" y="4153493"/>
            <a:ext cx="1953600" cy="52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77" name="Google Shape;777;p21"/>
          <p:cNvSpPr txBox="1">
            <a:spLocks noGrp="1"/>
          </p:cNvSpPr>
          <p:nvPr>
            <p:ph type="subTitle" idx="14"/>
          </p:nvPr>
        </p:nvSpPr>
        <p:spPr>
          <a:xfrm>
            <a:off x="6470400" y="1779368"/>
            <a:ext cx="19536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>
                <a:solidFill>
                  <a:schemeClr val="accent4"/>
                </a:solidFill>
                <a:latin typeface="Titan One"/>
                <a:ea typeface="Titan One"/>
                <a:cs typeface="Titan One"/>
                <a:sym typeface="Tita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78" name="Google Shape;778;p21"/>
          <p:cNvSpPr txBox="1">
            <a:spLocks noGrp="1"/>
          </p:cNvSpPr>
          <p:nvPr>
            <p:ph type="subTitle" idx="15"/>
          </p:nvPr>
        </p:nvSpPr>
        <p:spPr>
          <a:xfrm>
            <a:off x="6470400" y="2249168"/>
            <a:ext cx="1953600" cy="52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11">
    <p:spTree>
      <p:nvGrpSpPr>
        <p:cNvPr id="1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0" name="Google Shape;780;p22"/>
          <p:cNvGrpSpPr/>
          <p:nvPr/>
        </p:nvGrpSpPr>
        <p:grpSpPr>
          <a:xfrm>
            <a:off x="0" y="-396350"/>
            <a:ext cx="9144000" cy="5555950"/>
            <a:chOff x="0" y="-396350"/>
            <a:chExt cx="9144000" cy="5555950"/>
          </a:xfrm>
        </p:grpSpPr>
        <p:sp>
          <p:nvSpPr>
            <p:cNvPr id="781" name="Google Shape;781;p22"/>
            <p:cNvSpPr/>
            <p:nvPr/>
          </p:nvSpPr>
          <p:spPr>
            <a:xfrm>
              <a:off x="0" y="-75"/>
              <a:ext cx="9143929" cy="5143490"/>
            </a:xfrm>
            <a:custGeom>
              <a:avLst/>
              <a:gdLst/>
              <a:ahLst/>
              <a:cxnLst/>
              <a:rect l="l" t="t" r="r" b="b"/>
              <a:pathLst>
                <a:path w="49014" h="32839" extrusionOk="0">
                  <a:moveTo>
                    <a:pt x="1" y="1"/>
                  </a:moveTo>
                  <a:lnTo>
                    <a:pt x="1" y="32839"/>
                  </a:lnTo>
                  <a:lnTo>
                    <a:pt x="49013" y="32839"/>
                  </a:lnTo>
                  <a:lnTo>
                    <a:pt x="49013" y="1"/>
                  </a:lnTo>
                  <a:close/>
                </a:path>
              </a:pathLst>
            </a:custGeom>
            <a:solidFill>
              <a:srgbClr val="AFB9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22"/>
            <p:cNvSpPr/>
            <p:nvPr/>
          </p:nvSpPr>
          <p:spPr>
            <a:xfrm>
              <a:off x="0" y="4401800"/>
              <a:ext cx="9144000" cy="757800"/>
            </a:xfrm>
            <a:prstGeom prst="rect">
              <a:avLst/>
            </a:prstGeom>
            <a:solidFill>
              <a:srgbClr val="EBEC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83" name="Google Shape;783;p22"/>
            <p:cNvGrpSpPr/>
            <p:nvPr/>
          </p:nvGrpSpPr>
          <p:grpSpPr>
            <a:xfrm>
              <a:off x="8174062" y="3811555"/>
              <a:ext cx="969932" cy="1331946"/>
              <a:chOff x="2608825" y="4070850"/>
              <a:chExt cx="720925" cy="990000"/>
            </a:xfrm>
          </p:grpSpPr>
          <p:sp>
            <p:nvSpPr>
              <p:cNvPr id="784" name="Google Shape;784;p22"/>
              <p:cNvSpPr/>
              <p:nvPr/>
            </p:nvSpPr>
            <p:spPr>
              <a:xfrm>
                <a:off x="2656150" y="4889775"/>
                <a:ext cx="5733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22934" h="6843" extrusionOk="0">
                    <a:moveTo>
                      <a:pt x="11455" y="6842"/>
                    </a:moveTo>
                    <a:cubicBezTo>
                      <a:pt x="17770" y="6842"/>
                      <a:pt x="22933" y="5313"/>
                      <a:pt x="22933" y="3434"/>
                    </a:cubicBezTo>
                    <a:cubicBezTo>
                      <a:pt x="22933" y="1554"/>
                      <a:pt x="17770" y="0"/>
                      <a:pt x="11455" y="0"/>
                    </a:cubicBezTo>
                    <a:cubicBezTo>
                      <a:pt x="5164" y="0"/>
                      <a:pt x="1" y="1554"/>
                      <a:pt x="1" y="3434"/>
                    </a:cubicBezTo>
                    <a:cubicBezTo>
                      <a:pt x="1" y="5313"/>
                      <a:pt x="5164" y="6842"/>
                      <a:pt x="11455" y="6842"/>
                    </a:cubicBezTo>
                    <a:close/>
                  </a:path>
                </a:pathLst>
              </a:custGeom>
              <a:solidFill>
                <a:srgbClr val="C9CAD2">
                  <a:alpha val="4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22"/>
              <p:cNvSpPr/>
              <p:nvPr/>
            </p:nvSpPr>
            <p:spPr>
              <a:xfrm>
                <a:off x="2789625" y="4072100"/>
                <a:ext cx="436100" cy="614675"/>
              </a:xfrm>
              <a:custGeom>
                <a:avLst/>
                <a:gdLst/>
                <a:ahLst/>
                <a:cxnLst/>
                <a:rect l="l" t="t" r="r" b="b"/>
                <a:pathLst>
                  <a:path w="17444" h="24587" extrusionOk="0">
                    <a:moveTo>
                      <a:pt x="4737" y="23058"/>
                    </a:moveTo>
                    <a:cubicBezTo>
                      <a:pt x="0" y="15664"/>
                      <a:pt x="2882" y="4963"/>
                      <a:pt x="10476" y="702"/>
                    </a:cubicBezTo>
                    <a:cubicBezTo>
                      <a:pt x="11429" y="176"/>
                      <a:pt x="12081" y="0"/>
                      <a:pt x="12883" y="1379"/>
                    </a:cubicBezTo>
                    <a:cubicBezTo>
                      <a:pt x="17444" y="9299"/>
                      <a:pt x="15314" y="18547"/>
                      <a:pt x="7770" y="23660"/>
                    </a:cubicBezTo>
                    <a:cubicBezTo>
                      <a:pt x="6366" y="24587"/>
                      <a:pt x="5514" y="24261"/>
                      <a:pt x="4737" y="2305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" name="Google Shape;786;p22"/>
              <p:cNvSpPr/>
              <p:nvPr/>
            </p:nvSpPr>
            <p:spPr>
              <a:xfrm>
                <a:off x="2840375" y="4072100"/>
                <a:ext cx="335850" cy="614050"/>
              </a:xfrm>
              <a:custGeom>
                <a:avLst/>
                <a:gdLst/>
                <a:ahLst/>
                <a:cxnLst/>
                <a:rect l="l" t="t" r="r" b="b"/>
                <a:pathLst>
                  <a:path w="13434" h="24562" extrusionOk="0">
                    <a:moveTo>
                      <a:pt x="3083" y="23158"/>
                    </a:moveTo>
                    <a:cubicBezTo>
                      <a:pt x="0" y="16166"/>
                      <a:pt x="2832" y="5439"/>
                      <a:pt x="8772" y="777"/>
                    </a:cubicBezTo>
                    <a:cubicBezTo>
                      <a:pt x="9499" y="201"/>
                      <a:pt x="10000" y="0"/>
                      <a:pt x="10527" y="1303"/>
                    </a:cubicBezTo>
                    <a:cubicBezTo>
                      <a:pt x="13434" y="8797"/>
                      <a:pt x="11254" y="18045"/>
                      <a:pt x="5314" y="23559"/>
                    </a:cubicBezTo>
                    <a:cubicBezTo>
                      <a:pt x="4211" y="24562"/>
                      <a:pt x="3584" y="24286"/>
                      <a:pt x="3083" y="23158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" name="Google Shape;787;p22"/>
              <p:cNvSpPr/>
              <p:nvPr/>
            </p:nvSpPr>
            <p:spPr>
              <a:xfrm>
                <a:off x="2866050" y="4071475"/>
                <a:ext cx="285750" cy="614675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24587" extrusionOk="0">
                    <a:moveTo>
                      <a:pt x="2257" y="23233"/>
                    </a:moveTo>
                    <a:cubicBezTo>
                      <a:pt x="1" y="16416"/>
                      <a:pt x="2783" y="5714"/>
                      <a:pt x="7896" y="827"/>
                    </a:cubicBezTo>
                    <a:cubicBezTo>
                      <a:pt x="8522" y="226"/>
                      <a:pt x="8948" y="0"/>
                      <a:pt x="9324" y="1278"/>
                    </a:cubicBezTo>
                    <a:cubicBezTo>
                      <a:pt x="11430" y="8597"/>
                      <a:pt x="9249" y="17820"/>
                      <a:pt x="4086" y="23534"/>
                    </a:cubicBezTo>
                    <a:cubicBezTo>
                      <a:pt x="3109" y="24587"/>
                      <a:pt x="2633" y="24336"/>
                      <a:pt x="2257" y="2323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" name="Google Shape;788;p22"/>
              <p:cNvSpPr/>
              <p:nvPr/>
            </p:nvSpPr>
            <p:spPr>
              <a:xfrm>
                <a:off x="2923700" y="4071475"/>
                <a:ext cx="171700" cy="613425"/>
              </a:xfrm>
              <a:custGeom>
                <a:avLst/>
                <a:gdLst/>
                <a:ahLst/>
                <a:cxnLst/>
                <a:rect l="l" t="t" r="r" b="b"/>
                <a:pathLst>
                  <a:path w="6868" h="24537" extrusionOk="0">
                    <a:moveTo>
                      <a:pt x="377" y="23334"/>
                    </a:moveTo>
                    <a:cubicBezTo>
                      <a:pt x="1" y="16993"/>
                      <a:pt x="2707" y="6266"/>
                      <a:pt x="5941" y="927"/>
                    </a:cubicBezTo>
                    <a:cubicBezTo>
                      <a:pt x="6342" y="251"/>
                      <a:pt x="6592" y="0"/>
                      <a:pt x="6642" y="1178"/>
                    </a:cubicBezTo>
                    <a:cubicBezTo>
                      <a:pt x="6868" y="8045"/>
                      <a:pt x="4662" y="17268"/>
                      <a:pt x="1304" y="23409"/>
                    </a:cubicBezTo>
                    <a:cubicBezTo>
                      <a:pt x="677" y="24537"/>
                      <a:pt x="452" y="24361"/>
                      <a:pt x="377" y="23334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" name="Google Shape;789;p22"/>
              <p:cNvSpPr/>
              <p:nvPr/>
            </p:nvSpPr>
            <p:spPr>
              <a:xfrm>
                <a:off x="2936225" y="4070850"/>
                <a:ext cx="151675" cy="614050"/>
              </a:xfrm>
              <a:custGeom>
                <a:avLst/>
                <a:gdLst/>
                <a:ahLst/>
                <a:cxnLst/>
                <a:rect l="l" t="t" r="r" b="b"/>
                <a:pathLst>
                  <a:path w="6067" h="24562" extrusionOk="0">
                    <a:moveTo>
                      <a:pt x="76" y="23409"/>
                    </a:moveTo>
                    <a:cubicBezTo>
                      <a:pt x="477" y="17268"/>
                      <a:pt x="3134" y="6516"/>
                      <a:pt x="5590" y="978"/>
                    </a:cubicBezTo>
                    <a:cubicBezTo>
                      <a:pt x="5891" y="301"/>
                      <a:pt x="6066" y="0"/>
                      <a:pt x="5966" y="1178"/>
                    </a:cubicBezTo>
                    <a:cubicBezTo>
                      <a:pt x="5415" y="7845"/>
                      <a:pt x="3184" y="17068"/>
                      <a:pt x="602" y="23384"/>
                    </a:cubicBezTo>
                    <a:cubicBezTo>
                      <a:pt x="126" y="24562"/>
                      <a:pt x="1" y="24386"/>
                      <a:pt x="76" y="234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" name="Google Shape;790;p22"/>
              <p:cNvSpPr/>
              <p:nvPr/>
            </p:nvSpPr>
            <p:spPr>
              <a:xfrm>
                <a:off x="2733850" y="4600300"/>
                <a:ext cx="409175" cy="110925"/>
              </a:xfrm>
              <a:custGeom>
                <a:avLst/>
                <a:gdLst/>
                <a:ahLst/>
                <a:cxnLst/>
                <a:rect l="l" t="t" r="r" b="b"/>
                <a:pathLst>
                  <a:path w="16367" h="4437" extrusionOk="0">
                    <a:moveTo>
                      <a:pt x="16367" y="2231"/>
                    </a:moveTo>
                    <a:cubicBezTo>
                      <a:pt x="10778" y="0"/>
                      <a:pt x="2733" y="1003"/>
                      <a:pt x="1" y="2231"/>
                    </a:cubicBezTo>
                    <a:cubicBezTo>
                      <a:pt x="2733" y="3434"/>
                      <a:pt x="10778" y="4436"/>
                      <a:pt x="16367" y="2231"/>
                    </a:cubicBezTo>
                    <a:close/>
                  </a:path>
                </a:pathLst>
              </a:custGeom>
              <a:solidFill>
                <a:srgbClr val="467C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" name="Google Shape;791;p22"/>
              <p:cNvSpPr/>
              <p:nvPr/>
            </p:nvSpPr>
            <p:spPr>
              <a:xfrm>
                <a:off x="2632350" y="4072725"/>
                <a:ext cx="458050" cy="661050"/>
              </a:xfrm>
              <a:custGeom>
                <a:avLst/>
                <a:gdLst/>
                <a:ahLst/>
                <a:cxnLst/>
                <a:rect l="l" t="t" r="r" b="b"/>
                <a:pathLst>
                  <a:path w="18322" h="26442" extrusionOk="0">
                    <a:moveTo>
                      <a:pt x="10301" y="25640"/>
                    </a:moveTo>
                    <a:cubicBezTo>
                      <a:pt x="2231" y="20752"/>
                      <a:pt x="0" y="9123"/>
                      <a:pt x="5289" y="1429"/>
                    </a:cubicBezTo>
                    <a:cubicBezTo>
                      <a:pt x="5940" y="476"/>
                      <a:pt x="6492" y="0"/>
                      <a:pt x="7920" y="953"/>
                    </a:cubicBezTo>
                    <a:cubicBezTo>
                      <a:pt x="16016" y="6416"/>
                      <a:pt x="18321" y="16316"/>
                      <a:pt x="13484" y="24787"/>
                    </a:cubicBezTo>
                    <a:cubicBezTo>
                      <a:pt x="12582" y="26366"/>
                      <a:pt x="11605" y="26442"/>
                      <a:pt x="10301" y="2564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792;p22"/>
              <p:cNvSpPr/>
              <p:nvPr/>
            </p:nvSpPr>
            <p:spPr>
              <a:xfrm>
                <a:off x="2684975" y="4072725"/>
                <a:ext cx="351525" cy="660425"/>
              </a:xfrm>
              <a:custGeom>
                <a:avLst/>
                <a:gdLst/>
                <a:ahLst/>
                <a:cxnLst/>
                <a:rect l="l" t="t" r="r" b="b"/>
                <a:pathLst>
                  <a:path w="14061" h="26417" extrusionOk="0">
                    <a:moveTo>
                      <a:pt x="8597" y="25564"/>
                    </a:moveTo>
                    <a:cubicBezTo>
                      <a:pt x="2332" y="20276"/>
                      <a:pt x="1" y="8647"/>
                      <a:pt x="3510" y="1354"/>
                    </a:cubicBezTo>
                    <a:cubicBezTo>
                      <a:pt x="3961" y="451"/>
                      <a:pt x="4337" y="0"/>
                      <a:pt x="5439" y="1028"/>
                    </a:cubicBezTo>
                    <a:cubicBezTo>
                      <a:pt x="11780" y="6893"/>
                      <a:pt x="14061" y="16792"/>
                      <a:pt x="10928" y="24888"/>
                    </a:cubicBezTo>
                    <a:cubicBezTo>
                      <a:pt x="10352" y="26391"/>
                      <a:pt x="9625" y="26416"/>
                      <a:pt x="8597" y="2556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" name="Google Shape;793;p22"/>
              <p:cNvSpPr/>
              <p:nvPr/>
            </p:nvSpPr>
            <p:spPr>
              <a:xfrm>
                <a:off x="2711300" y="4073350"/>
                <a:ext cx="298275" cy="659800"/>
              </a:xfrm>
              <a:custGeom>
                <a:avLst/>
                <a:gdLst/>
                <a:ahLst/>
                <a:cxnLst/>
                <a:rect l="l" t="t" r="r" b="b"/>
                <a:pathLst>
                  <a:path w="11931" h="26392" extrusionOk="0">
                    <a:moveTo>
                      <a:pt x="7745" y="25489"/>
                    </a:moveTo>
                    <a:cubicBezTo>
                      <a:pt x="2381" y="20026"/>
                      <a:pt x="0" y="8396"/>
                      <a:pt x="2632" y="1279"/>
                    </a:cubicBezTo>
                    <a:cubicBezTo>
                      <a:pt x="2958" y="401"/>
                      <a:pt x="3259" y="0"/>
                      <a:pt x="4211" y="1053"/>
                    </a:cubicBezTo>
                    <a:cubicBezTo>
                      <a:pt x="9675" y="7093"/>
                      <a:pt x="11930" y="16993"/>
                      <a:pt x="9650" y="24913"/>
                    </a:cubicBezTo>
                    <a:cubicBezTo>
                      <a:pt x="9224" y="26391"/>
                      <a:pt x="8622" y="26366"/>
                      <a:pt x="7745" y="2548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22"/>
              <p:cNvSpPr/>
              <p:nvPr/>
            </p:nvSpPr>
            <p:spPr>
              <a:xfrm>
                <a:off x="2771450" y="4073350"/>
                <a:ext cx="176725" cy="660425"/>
              </a:xfrm>
              <a:custGeom>
                <a:avLst/>
                <a:gdLst/>
                <a:ahLst/>
                <a:cxnLst/>
                <a:rect l="l" t="t" r="r" b="b"/>
                <a:pathLst>
                  <a:path w="7069" h="26417" extrusionOk="0">
                    <a:moveTo>
                      <a:pt x="5815" y="25389"/>
                    </a:moveTo>
                    <a:cubicBezTo>
                      <a:pt x="2457" y="19474"/>
                      <a:pt x="0" y="7870"/>
                      <a:pt x="602" y="1203"/>
                    </a:cubicBezTo>
                    <a:cubicBezTo>
                      <a:pt x="677" y="376"/>
                      <a:pt x="802" y="0"/>
                      <a:pt x="1404" y="1128"/>
                    </a:cubicBezTo>
                    <a:cubicBezTo>
                      <a:pt x="4838" y="7619"/>
                      <a:pt x="7068" y="17544"/>
                      <a:pt x="6717" y="25038"/>
                    </a:cubicBezTo>
                    <a:cubicBezTo>
                      <a:pt x="6667" y="26417"/>
                      <a:pt x="6366" y="26341"/>
                      <a:pt x="5815" y="2538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22"/>
              <p:cNvSpPr/>
              <p:nvPr/>
            </p:nvSpPr>
            <p:spPr>
              <a:xfrm>
                <a:off x="2789625" y="4073350"/>
                <a:ext cx="146625" cy="661050"/>
              </a:xfrm>
              <a:custGeom>
                <a:avLst/>
                <a:gdLst/>
                <a:ahLst/>
                <a:cxnLst/>
                <a:rect l="l" t="t" r="r" b="b"/>
                <a:pathLst>
                  <a:path w="5865" h="26442" extrusionOk="0">
                    <a:moveTo>
                      <a:pt x="5288" y="25339"/>
                    </a:moveTo>
                    <a:cubicBezTo>
                      <a:pt x="2782" y="19249"/>
                      <a:pt x="301" y="7645"/>
                      <a:pt x="25" y="1178"/>
                    </a:cubicBezTo>
                    <a:cubicBezTo>
                      <a:pt x="0" y="376"/>
                      <a:pt x="50" y="0"/>
                      <a:pt x="502" y="1178"/>
                    </a:cubicBezTo>
                    <a:cubicBezTo>
                      <a:pt x="3108" y="7845"/>
                      <a:pt x="5314" y="17770"/>
                      <a:pt x="5790" y="25088"/>
                    </a:cubicBezTo>
                    <a:cubicBezTo>
                      <a:pt x="5865" y="26442"/>
                      <a:pt x="5690" y="26341"/>
                      <a:pt x="5288" y="2533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22"/>
              <p:cNvSpPr/>
              <p:nvPr/>
            </p:nvSpPr>
            <p:spPr>
              <a:xfrm>
                <a:off x="2906775" y="4266325"/>
                <a:ext cx="422975" cy="447400"/>
              </a:xfrm>
              <a:custGeom>
                <a:avLst/>
                <a:gdLst/>
                <a:ahLst/>
                <a:cxnLst/>
                <a:rect l="l" t="t" r="r" b="b"/>
                <a:pathLst>
                  <a:path w="16919" h="17896" extrusionOk="0">
                    <a:moveTo>
                      <a:pt x="778" y="15941"/>
                    </a:moveTo>
                    <a:cubicBezTo>
                      <a:pt x="1" y="7921"/>
                      <a:pt x="6818" y="377"/>
                      <a:pt x="14813" y="51"/>
                    </a:cubicBezTo>
                    <a:cubicBezTo>
                      <a:pt x="15816" y="1"/>
                      <a:pt x="16417" y="151"/>
                      <a:pt x="16492" y="1605"/>
                    </a:cubicBezTo>
                    <a:cubicBezTo>
                      <a:pt x="16918" y="9976"/>
                      <a:pt x="11329" y="16667"/>
                      <a:pt x="3009" y="17695"/>
                    </a:cubicBezTo>
                    <a:cubicBezTo>
                      <a:pt x="1480" y="17896"/>
                      <a:pt x="928" y="17244"/>
                      <a:pt x="778" y="1594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22"/>
              <p:cNvSpPr/>
              <p:nvPr/>
            </p:nvSpPr>
            <p:spPr>
              <a:xfrm>
                <a:off x="2931850" y="4268200"/>
                <a:ext cx="384750" cy="443650"/>
              </a:xfrm>
              <a:custGeom>
                <a:avLst/>
                <a:gdLst/>
                <a:ahLst/>
                <a:cxnLst/>
                <a:rect l="l" t="t" r="r" b="b"/>
                <a:pathLst>
                  <a:path w="15390" h="17746" extrusionOk="0">
                    <a:moveTo>
                      <a:pt x="51" y="16116"/>
                    </a:moveTo>
                    <a:cubicBezTo>
                      <a:pt x="452" y="9099"/>
                      <a:pt x="7244" y="1530"/>
                      <a:pt x="14036" y="176"/>
                    </a:cubicBezTo>
                    <a:cubicBezTo>
                      <a:pt x="14888" y="1"/>
                      <a:pt x="15389" y="51"/>
                      <a:pt x="15264" y="1329"/>
                    </a:cubicBezTo>
                    <a:cubicBezTo>
                      <a:pt x="14512" y="8698"/>
                      <a:pt x="8873" y="15339"/>
                      <a:pt x="1705" y="17369"/>
                    </a:cubicBezTo>
                    <a:cubicBezTo>
                      <a:pt x="376" y="17745"/>
                      <a:pt x="1" y="17244"/>
                      <a:pt x="51" y="1611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22"/>
              <p:cNvSpPr/>
              <p:nvPr/>
            </p:nvSpPr>
            <p:spPr>
              <a:xfrm>
                <a:off x="2932475" y="4268825"/>
                <a:ext cx="383475" cy="441775"/>
              </a:xfrm>
              <a:custGeom>
                <a:avLst/>
                <a:gdLst/>
                <a:ahLst/>
                <a:cxnLst/>
                <a:rect l="l" t="t" r="r" b="b"/>
                <a:pathLst>
                  <a:path w="15339" h="17671" extrusionOk="0">
                    <a:moveTo>
                      <a:pt x="176" y="16217"/>
                    </a:moveTo>
                    <a:cubicBezTo>
                      <a:pt x="1153" y="9700"/>
                      <a:pt x="7920" y="2106"/>
                      <a:pt x="14136" y="227"/>
                    </a:cubicBezTo>
                    <a:cubicBezTo>
                      <a:pt x="14913" y="1"/>
                      <a:pt x="15339" y="1"/>
                      <a:pt x="15113" y="1204"/>
                    </a:cubicBezTo>
                    <a:cubicBezTo>
                      <a:pt x="13760" y="8046"/>
                      <a:pt x="8146" y="14688"/>
                      <a:pt x="1529" y="17194"/>
                    </a:cubicBezTo>
                    <a:cubicBezTo>
                      <a:pt x="301" y="17670"/>
                      <a:pt x="1" y="17244"/>
                      <a:pt x="176" y="16217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22"/>
              <p:cNvSpPr/>
              <p:nvPr/>
            </p:nvSpPr>
            <p:spPr>
              <a:xfrm>
                <a:off x="2934975" y="4268200"/>
                <a:ext cx="379725" cy="440525"/>
              </a:xfrm>
              <a:custGeom>
                <a:avLst/>
                <a:gdLst/>
                <a:ahLst/>
                <a:cxnLst/>
                <a:rect l="l" t="t" r="r" b="b"/>
                <a:pathLst>
                  <a:path w="15189" h="17621" extrusionOk="0">
                    <a:moveTo>
                      <a:pt x="377" y="16492"/>
                    </a:moveTo>
                    <a:cubicBezTo>
                      <a:pt x="2708" y="11154"/>
                      <a:pt x="9399" y="3510"/>
                      <a:pt x="14287" y="477"/>
                    </a:cubicBezTo>
                    <a:cubicBezTo>
                      <a:pt x="14888" y="101"/>
                      <a:pt x="15189" y="1"/>
                      <a:pt x="14738" y="1003"/>
                    </a:cubicBezTo>
                    <a:cubicBezTo>
                      <a:pt x="12056" y="6693"/>
                      <a:pt x="6392" y="13309"/>
                      <a:pt x="1104" y="16943"/>
                    </a:cubicBezTo>
                    <a:cubicBezTo>
                      <a:pt x="101" y="17620"/>
                      <a:pt x="1" y="17369"/>
                      <a:pt x="377" y="1649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22"/>
              <p:cNvSpPr/>
              <p:nvPr/>
            </p:nvSpPr>
            <p:spPr>
              <a:xfrm>
                <a:off x="2936225" y="4267575"/>
                <a:ext cx="378475" cy="439875"/>
              </a:xfrm>
              <a:custGeom>
                <a:avLst/>
                <a:gdLst/>
                <a:ahLst/>
                <a:cxnLst/>
                <a:rect l="l" t="t" r="r" b="b"/>
                <a:pathLst>
                  <a:path w="15139" h="17595" extrusionOk="0">
                    <a:moveTo>
                      <a:pt x="452" y="16643"/>
                    </a:moveTo>
                    <a:cubicBezTo>
                      <a:pt x="3359" y="11780"/>
                      <a:pt x="10026" y="4111"/>
                      <a:pt x="14337" y="602"/>
                    </a:cubicBezTo>
                    <a:cubicBezTo>
                      <a:pt x="14863" y="176"/>
                      <a:pt x="15139" y="1"/>
                      <a:pt x="14562" y="928"/>
                    </a:cubicBezTo>
                    <a:cubicBezTo>
                      <a:pt x="11354" y="6141"/>
                      <a:pt x="5665" y="12758"/>
                      <a:pt x="903" y="16843"/>
                    </a:cubicBezTo>
                    <a:cubicBezTo>
                      <a:pt x="26" y="17595"/>
                      <a:pt x="1" y="17419"/>
                      <a:pt x="452" y="16643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22"/>
              <p:cNvSpPr/>
              <p:nvPr/>
            </p:nvSpPr>
            <p:spPr>
              <a:xfrm>
                <a:off x="2655525" y="4656050"/>
                <a:ext cx="574600" cy="360925"/>
              </a:xfrm>
              <a:custGeom>
                <a:avLst/>
                <a:gdLst/>
                <a:ahLst/>
                <a:cxnLst/>
                <a:rect l="l" t="t" r="r" b="b"/>
                <a:pathLst>
                  <a:path w="22984" h="14437" extrusionOk="0">
                    <a:moveTo>
                      <a:pt x="3485" y="1"/>
                    </a:moveTo>
                    <a:cubicBezTo>
                      <a:pt x="8622" y="1655"/>
                      <a:pt x="14362" y="1655"/>
                      <a:pt x="19500" y="1"/>
                    </a:cubicBezTo>
                    <a:cubicBezTo>
                      <a:pt x="22908" y="2808"/>
                      <a:pt x="22983" y="10778"/>
                      <a:pt x="19500" y="12582"/>
                    </a:cubicBezTo>
                    <a:cubicBezTo>
                      <a:pt x="14061" y="14437"/>
                      <a:pt x="8923" y="14437"/>
                      <a:pt x="3485" y="12582"/>
                    </a:cubicBezTo>
                    <a:cubicBezTo>
                      <a:pt x="1" y="10778"/>
                      <a:pt x="76" y="2808"/>
                      <a:pt x="34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802;p22"/>
              <p:cNvSpPr/>
              <p:nvPr/>
            </p:nvSpPr>
            <p:spPr>
              <a:xfrm>
                <a:off x="2765175" y="4674850"/>
                <a:ext cx="38250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30" extrusionOk="0">
                    <a:moveTo>
                      <a:pt x="778" y="1"/>
                    </a:moveTo>
                    <a:cubicBezTo>
                      <a:pt x="352" y="1"/>
                      <a:pt x="1" y="352"/>
                      <a:pt x="1" y="778"/>
                    </a:cubicBezTo>
                    <a:cubicBezTo>
                      <a:pt x="1" y="1179"/>
                      <a:pt x="352" y="1529"/>
                      <a:pt x="778" y="1529"/>
                    </a:cubicBezTo>
                    <a:cubicBezTo>
                      <a:pt x="1179" y="1529"/>
                      <a:pt x="1530" y="1179"/>
                      <a:pt x="1530" y="778"/>
                    </a:cubicBezTo>
                    <a:cubicBezTo>
                      <a:pt x="1530" y="352"/>
                      <a:pt x="1179" y="1"/>
                      <a:pt x="778" y="1"/>
                    </a:cubicBezTo>
                    <a:close/>
                  </a:path>
                </a:pathLst>
              </a:custGeom>
              <a:solidFill>
                <a:srgbClr val="467C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" name="Google Shape;803;p22"/>
              <p:cNvSpPr/>
              <p:nvPr/>
            </p:nvSpPr>
            <p:spPr>
              <a:xfrm>
                <a:off x="2844750" y="4680500"/>
                <a:ext cx="37625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30" extrusionOk="0">
                    <a:moveTo>
                      <a:pt x="753" y="0"/>
                    </a:moveTo>
                    <a:cubicBezTo>
                      <a:pt x="327" y="0"/>
                      <a:pt x="1" y="351"/>
                      <a:pt x="1" y="777"/>
                    </a:cubicBezTo>
                    <a:cubicBezTo>
                      <a:pt x="1" y="1178"/>
                      <a:pt x="327" y="1529"/>
                      <a:pt x="753" y="1529"/>
                    </a:cubicBezTo>
                    <a:cubicBezTo>
                      <a:pt x="1179" y="1529"/>
                      <a:pt x="1505" y="1178"/>
                      <a:pt x="1505" y="777"/>
                    </a:cubicBezTo>
                    <a:cubicBezTo>
                      <a:pt x="1505" y="351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rgbClr val="467C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22"/>
              <p:cNvSpPr/>
              <p:nvPr/>
            </p:nvSpPr>
            <p:spPr>
              <a:xfrm>
                <a:off x="3082225" y="4674850"/>
                <a:ext cx="38250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30" extrusionOk="0">
                    <a:moveTo>
                      <a:pt x="752" y="1"/>
                    </a:moveTo>
                    <a:cubicBezTo>
                      <a:pt x="351" y="1"/>
                      <a:pt x="1" y="352"/>
                      <a:pt x="1" y="778"/>
                    </a:cubicBezTo>
                    <a:cubicBezTo>
                      <a:pt x="1" y="1179"/>
                      <a:pt x="351" y="1529"/>
                      <a:pt x="752" y="1529"/>
                    </a:cubicBezTo>
                    <a:cubicBezTo>
                      <a:pt x="1179" y="1529"/>
                      <a:pt x="1529" y="1179"/>
                      <a:pt x="1529" y="778"/>
                    </a:cubicBezTo>
                    <a:cubicBezTo>
                      <a:pt x="1529" y="352"/>
                      <a:pt x="1179" y="1"/>
                      <a:pt x="752" y="1"/>
                    </a:cubicBezTo>
                    <a:close/>
                  </a:path>
                </a:pathLst>
              </a:custGeom>
              <a:solidFill>
                <a:srgbClr val="467C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22"/>
              <p:cNvSpPr/>
              <p:nvPr/>
            </p:nvSpPr>
            <p:spPr>
              <a:xfrm>
                <a:off x="3003275" y="4680500"/>
                <a:ext cx="37625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30" extrusionOk="0">
                    <a:moveTo>
                      <a:pt x="753" y="0"/>
                    </a:moveTo>
                    <a:cubicBezTo>
                      <a:pt x="326" y="0"/>
                      <a:pt x="1" y="351"/>
                      <a:pt x="1" y="777"/>
                    </a:cubicBezTo>
                    <a:cubicBezTo>
                      <a:pt x="1" y="1178"/>
                      <a:pt x="326" y="1529"/>
                      <a:pt x="753" y="1529"/>
                    </a:cubicBezTo>
                    <a:cubicBezTo>
                      <a:pt x="1179" y="1529"/>
                      <a:pt x="1504" y="1178"/>
                      <a:pt x="1504" y="777"/>
                    </a:cubicBezTo>
                    <a:cubicBezTo>
                      <a:pt x="1504" y="351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rgbClr val="467C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22"/>
              <p:cNvSpPr/>
              <p:nvPr/>
            </p:nvSpPr>
            <p:spPr>
              <a:xfrm>
                <a:off x="3122950" y="4731875"/>
                <a:ext cx="3825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5" extrusionOk="0">
                    <a:moveTo>
                      <a:pt x="778" y="0"/>
                    </a:moveTo>
                    <a:cubicBezTo>
                      <a:pt x="352" y="0"/>
                      <a:pt x="1" y="351"/>
                      <a:pt x="1" y="752"/>
                    </a:cubicBezTo>
                    <a:cubicBezTo>
                      <a:pt x="1" y="1178"/>
                      <a:pt x="352" y="1504"/>
                      <a:pt x="778" y="1504"/>
                    </a:cubicBezTo>
                    <a:cubicBezTo>
                      <a:pt x="1179" y="1504"/>
                      <a:pt x="1529" y="1178"/>
                      <a:pt x="1529" y="752"/>
                    </a:cubicBezTo>
                    <a:cubicBezTo>
                      <a:pt x="1529" y="351"/>
                      <a:pt x="1179" y="0"/>
                      <a:pt x="7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22"/>
              <p:cNvSpPr/>
              <p:nvPr/>
            </p:nvSpPr>
            <p:spPr>
              <a:xfrm>
                <a:off x="3044625" y="4743150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0"/>
                    </a:moveTo>
                    <a:cubicBezTo>
                      <a:pt x="327" y="0"/>
                      <a:pt x="1" y="351"/>
                      <a:pt x="1" y="752"/>
                    </a:cubicBezTo>
                    <a:cubicBezTo>
                      <a:pt x="1" y="1178"/>
                      <a:pt x="327" y="1504"/>
                      <a:pt x="753" y="1504"/>
                    </a:cubicBezTo>
                    <a:cubicBezTo>
                      <a:pt x="1179" y="1504"/>
                      <a:pt x="1505" y="1178"/>
                      <a:pt x="1505" y="752"/>
                    </a:cubicBezTo>
                    <a:cubicBezTo>
                      <a:pt x="1505" y="351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22"/>
              <p:cNvSpPr/>
              <p:nvPr/>
            </p:nvSpPr>
            <p:spPr>
              <a:xfrm>
                <a:off x="2965675" y="4745650"/>
                <a:ext cx="37625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30" extrusionOk="0">
                    <a:moveTo>
                      <a:pt x="753" y="1"/>
                    </a:moveTo>
                    <a:cubicBezTo>
                      <a:pt x="352" y="1"/>
                      <a:pt x="1" y="352"/>
                      <a:pt x="1" y="778"/>
                    </a:cubicBezTo>
                    <a:cubicBezTo>
                      <a:pt x="1" y="1179"/>
                      <a:pt x="352" y="1530"/>
                      <a:pt x="753" y="1530"/>
                    </a:cubicBezTo>
                    <a:cubicBezTo>
                      <a:pt x="1179" y="1530"/>
                      <a:pt x="1505" y="1179"/>
                      <a:pt x="1505" y="778"/>
                    </a:cubicBezTo>
                    <a:cubicBezTo>
                      <a:pt x="1505" y="352"/>
                      <a:pt x="1179" y="1"/>
                      <a:pt x="7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22"/>
              <p:cNvSpPr/>
              <p:nvPr/>
            </p:nvSpPr>
            <p:spPr>
              <a:xfrm>
                <a:off x="2729475" y="4731875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0"/>
                    </a:moveTo>
                    <a:cubicBezTo>
                      <a:pt x="351" y="0"/>
                      <a:pt x="0" y="351"/>
                      <a:pt x="0" y="752"/>
                    </a:cubicBezTo>
                    <a:cubicBezTo>
                      <a:pt x="0" y="1178"/>
                      <a:pt x="351" y="1504"/>
                      <a:pt x="752" y="1504"/>
                    </a:cubicBezTo>
                    <a:cubicBezTo>
                      <a:pt x="1178" y="1504"/>
                      <a:pt x="1504" y="1178"/>
                      <a:pt x="1504" y="752"/>
                    </a:cubicBezTo>
                    <a:cubicBezTo>
                      <a:pt x="1504" y="351"/>
                      <a:pt x="1178" y="0"/>
                      <a:pt x="7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22"/>
              <p:cNvSpPr/>
              <p:nvPr/>
            </p:nvSpPr>
            <p:spPr>
              <a:xfrm>
                <a:off x="2808425" y="4743150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0"/>
                    </a:moveTo>
                    <a:cubicBezTo>
                      <a:pt x="326" y="0"/>
                      <a:pt x="0" y="351"/>
                      <a:pt x="0" y="752"/>
                    </a:cubicBezTo>
                    <a:cubicBezTo>
                      <a:pt x="0" y="1178"/>
                      <a:pt x="326" y="1504"/>
                      <a:pt x="752" y="1504"/>
                    </a:cubicBezTo>
                    <a:cubicBezTo>
                      <a:pt x="1178" y="1504"/>
                      <a:pt x="1504" y="1178"/>
                      <a:pt x="1504" y="752"/>
                    </a:cubicBezTo>
                    <a:cubicBezTo>
                      <a:pt x="1504" y="351"/>
                      <a:pt x="1178" y="0"/>
                      <a:pt x="7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22"/>
              <p:cNvSpPr/>
              <p:nvPr/>
            </p:nvSpPr>
            <p:spPr>
              <a:xfrm>
                <a:off x="2886725" y="4745650"/>
                <a:ext cx="38250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30" extrusionOk="0">
                    <a:moveTo>
                      <a:pt x="778" y="1"/>
                    </a:moveTo>
                    <a:cubicBezTo>
                      <a:pt x="352" y="1"/>
                      <a:pt x="1" y="352"/>
                      <a:pt x="1" y="778"/>
                    </a:cubicBezTo>
                    <a:cubicBezTo>
                      <a:pt x="1" y="1179"/>
                      <a:pt x="352" y="1530"/>
                      <a:pt x="778" y="1530"/>
                    </a:cubicBezTo>
                    <a:cubicBezTo>
                      <a:pt x="1179" y="1530"/>
                      <a:pt x="1530" y="1179"/>
                      <a:pt x="1530" y="778"/>
                    </a:cubicBezTo>
                    <a:cubicBezTo>
                      <a:pt x="1530" y="352"/>
                      <a:pt x="1179" y="1"/>
                      <a:pt x="7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22"/>
              <p:cNvSpPr/>
              <p:nvPr/>
            </p:nvSpPr>
            <p:spPr>
              <a:xfrm>
                <a:off x="2686225" y="4797650"/>
                <a:ext cx="37625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30" extrusionOk="0">
                    <a:moveTo>
                      <a:pt x="753" y="1"/>
                    </a:moveTo>
                    <a:cubicBezTo>
                      <a:pt x="327" y="1"/>
                      <a:pt x="1" y="352"/>
                      <a:pt x="1" y="753"/>
                    </a:cubicBezTo>
                    <a:cubicBezTo>
                      <a:pt x="1" y="1179"/>
                      <a:pt x="327" y="1530"/>
                      <a:pt x="753" y="1530"/>
                    </a:cubicBezTo>
                    <a:cubicBezTo>
                      <a:pt x="1179" y="1530"/>
                      <a:pt x="1505" y="1179"/>
                      <a:pt x="1505" y="753"/>
                    </a:cubicBezTo>
                    <a:cubicBezTo>
                      <a:pt x="1505" y="352"/>
                      <a:pt x="1179" y="1"/>
                      <a:pt x="7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22"/>
              <p:cNvSpPr/>
              <p:nvPr/>
            </p:nvSpPr>
            <p:spPr>
              <a:xfrm>
                <a:off x="2765175" y="4808950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78" y="0"/>
                    </a:moveTo>
                    <a:cubicBezTo>
                      <a:pt x="352" y="0"/>
                      <a:pt x="1" y="326"/>
                      <a:pt x="1" y="752"/>
                    </a:cubicBezTo>
                    <a:cubicBezTo>
                      <a:pt x="1" y="1178"/>
                      <a:pt x="352" y="1504"/>
                      <a:pt x="778" y="1504"/>
                    </a:cubicBezTo>
                    <a:cubicBezTo>
                      <a:pt x="1179" y="1504"/>
                      <a:pt x="1530" y="1178"/>
                      <a:pt x="1530" y="752"/>
                    </a:cubicBezTo>
                    <a:cubicBezTo>
                      <a:pt x="1530" y="326"/>
                      <a:pt x="1179" y="0"/>
                      <a:pt x="7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22"/>
              <p:cNvSpPr/>
              <p:nvPr/>
            </p:nvSpPr>
            <p:spPr>
              <a:xfrm>
                <a:off x="2844750" y="4814575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1"/>
                    </a:moveTo>
                    <a:cubicBezTo>
                      <a:pt x="327" y="1"/>
                      <a:pt x="1" y="326"/>
                      <a:pt x="1" y="753"/>
                    </a:cubicBezTo>
                    <a:cubicBezTo>
                      <a:pt x="1" y="1179"/>
                      <a:pt x="327" y="1504"/>
                      <a:pt x="753" y="1504"/>
                    </a:cubicBezTo>
                    <a:cubicBezTo>
                      <a:pt x="1179" y="1504"/>
                      <a:pt x="1505" y="1179"/>
                      <a:pt x="1505" y="753"/>
                    </a:cubicBezTo>
                    <a:cubicBezTo>
                      <a:pt x="1505" y="326"/>
                      <a:pt x="1179" y="1"/>
                      <a:pt x="7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22"/>
              <p:cNvSpPr/>
              <p:nvPr/>
            </p:nvSpPr>
            <p:spPr>
              <a:xfrm>
                <a:off x="2923700" y="4817075"/>
                <a:ext cx="38250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30" extrusionOk="0">
                    <a:moveTo>
                      <a:pt x="753" y="1"/>
                    </a:moveTo>
                    <a:cubicBezTo>
                      <a:pt x="352" y="1"/>
                      <a:pt x="1" y="352"/>
                      <a:pt x="1" y="753"/>
                    </a:cubicBezTo>
                    <a:cubicBezTo>
                      <a:pt x="1" y="1179"/>
                      <a:pt x="352" y="1530"/>
                      <a:pt x="753" y="1530"/>
                    </a:cubicBezTo>
                    <a:cubicBezTo>
                      <a:pt x="1179" y="1530"/>
                      <a:pt x="1530" y="1179"/>
                      <a:pt x="1530" y="753"/>
                    </a:cubicBezTo>
                    <a:cubicBezTo>
                      <a:pt x="1530" y="352"/>
                      <a:pt x="1179" y="1"/>
                      <a:pt x="7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22"/>
              <p:cNvSpPr/>
              <p:nvPr/>
            </p:nvSpPr>
            <p:spPr>
              <a:xfrm>
                <a:off x="3161800" y="4797650"/>
                <a:ext cx="37625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30" extrusionOk="0">
                    <a:moveTo>
                      <a:pt x="752" y="1"/>
                    </a:moveTo>
                    <a:cubicBezTo>
                      <a:pt x="326" y="1"/>
                      <a:pt x="1" y="352"/>
                      <a:pt x="1" y="753"/>
                    </a:cubicBezTo>
                    <a:cubicBezTo>
                      <a:pt x="1" y="1179"/>
                      <a:pt x="326" y="1530"/>
                      <a:pt x="752" y="1530"/>
                    </a:cubicBezTo>
                    <a:cubicBezTo>
                      <a:pt x="1153" y="1530"/>
                      <a:pt x="1504" y="1179"/>
                      <a:pt x="1504" y="753"/>
                    </a:cubicBezTo>
                    <a:cubicBezTo>
                      <a:pt x="1504" y="352"/>
                      <a:pt x="1153" y="1"/>
                      <a:pt x="7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22"/>
              <p:cNvSpPr/>
              <p:nvPr/>
            </p:nvSpPr>
            <p:spPr>
              <a:xfrm>
                <a:off x="3082225" y="4808950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52" y="0"/>
                    </a:moveTo>
                    <a:cubicBezTo>
                      <a:pt x="351" y="0"/>
                      <a:pt x="1" y="326"/>
                      <a:pt x="1" y="752"/>
                    </a:cubicBezTo>
                    <a:cubicBezTo>
                      <a:pt x="1" y="1178"/>
                      <a:pt x="351" y="1504"/>
                      <a:pt x="752" y="1504"/>
                    </a:cubicBezTo>
                    <a:cubicBezTo>
                      <a:pt x="1179" y="1504"/>
                      <a:pt x="1529" y="1178"/>
                      <a:pt x="1529" y="752"/>
                    </a:cubicBezTo>
                    <a:cubicBezTo>
                      <a:pt x="1529" y="326"/>
                      <a:pt x="1179" y="0"/>
                      <a:pt x="7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818;p22"/>
              <p:cNvSpPr/>
              <p:nvPr/>
            </p:nvSpPr>
            <p:spPr>
              <a:xfrm>
                <a:off x="3003275" y="4814575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1"/>
                    </a:moveTo>
                    <a:cubicBezTo>
                      <a:pt x="326" y="1"/>
                      <a:pt x="1" y="326"/>
                      <a:pt x="1" y="753"/>
                    </a:cubicBezTo>
                    <a:cubicBezTo>
                      <a:pt x="1" y="1179"/>
                      <a:pt x="326" y="1504"/>
                      <a:pt x="753" y="1504"/>
                    </a:cubicBezTo>
                    <a:cubicBezTo>
                      <a:pt x="1179" y="1504"/>
                      <a:pt x="1504" y="1179"/>
                      <a:pt x="1504" y="753"/>
                    </a:cubicBezTo>
                    <a:cubicBezTo>
                      <a:pt x="1504" y="326"/>
                      <a:pt x="1179" y="1"/>
                      <a:pt x="7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22"/>
              <p:cNvSpPr/>
              <p:nvPr/>
            </p:nvSpPr>
            <p:spPr>
              <a:xfrm>
                <a:off x="3122950" y="4865950"/>
                <a:ext cx="3825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5" extrusionOk="0">
                    <a:moveTo>
                      <a:pt x="778" y="1"/>
                    </a:moveTo>
                    <a:cubicBezTo>
                      <a:pt x="352" y="1"/>
                      <a:pt x="1" y="327"/>
                      <a:pt x="1" y="753"/>
                    </a:cubicBezTo>
                    <a:cubicBezTo>
                      <a:pt x="1" y="1154"/>
                      <a:pt x="352" y="1505"/>
                      <a:pt x="778" y="1505"/>
                    </a:cubicBezTo>
                    <a:cubicBezTo>
                      <a:pt x="1179" y="1505"/>
                      <a:pt x="1529" y="1154"/>
                      <a:pt x="1529" y="753"/>
                    </a:cubicBezTo>
                    <a:cubicBezTo>
                      <a:pt x="1529" y="327"/>
                      <a:pt x="1179" y="1"/>
                      <a:pt x="7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22"/>
              <p:cNvSpPr/>
              <p:nvPr/>
            </p:nvSpPr>
            <p:spPr>
              <a:xfrm>
                <a:off x="3044625" y="4882875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0"/>
                    </a:moveTo>
                    <a:cubicBezTo>
                      <a:pt x="327" y="0"/>
                      <a:pt x="1" y="326"/>
                      <a:pt x="1" y="752"/>
                    </a:cubicBezTo>
                    <a:cubicBezTo>
                      <a:pt x="1" y="1178"/>
                      <a:pt x="327" y="1504"/>
                      <a:pt x="753" y="1504"/>
                    </a:cubicBezTo>
                    <a:cubicBezTo>
                      <a:pt x="1179" y="1504"/>
                      <a:pt x="1505" y="1178"/>
                      <a:pt x="1505" y="752"/>
                    </a:cubicBezTo>
                    <a:cubicBezTo>
                      <a:pt x="1505" y="326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22"/>
              <p:cNvSpPr/>
              <p:nvPr/>
            </p:nvSpPr>
            <p:spPr>
              <a:xfrm>
                <a:off x="2965675" y="4890400"/>
                <a:ext cx="37625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4" extrusionOk="0">
                    <a:moveTo>
                      <a:pt x="753" y="0"/>
                    </a:moveTo>
                    <a:cubicBezTo>
                      <a:pt x="352" y="0"/>
                      <a:pt x="1" y="351"/>
                      <a:pt x="1" y="752"/>
                    </a:cubicBezTo>
                    <a:cubicBezTo>
                      <a:pt x="1" y="1178"/>
                      <a:pt x="352" y="1504"/>
                      <a:pt x="753" y="1504"/>
                    </a:cubicBezTo>
                    <a:cubicBezTo>
                      <a:pt x="1179" y="1504"/>
                      <a:pt x="1505" y="1178"/>
                      <a:pt x="1505" y="752"/>
                    </a:cubicBezTo>
                    <a:cubicBezTo>
                      <a:pt x="1505" y="351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822;p22"/>
              <p:cNvSpPr/>
              <p:nvPr/>
            </p:nvSpPr>
            <p:spPr>
              <a:xfrm>
                <a:off x="2729475" y="4865950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1"/>
                    </a:moveTo>
                    <a:cubicBezTo>
                      <a:pt x="351" y="1"/>
                      <a:pt x="0" y="327"/>
                      <a:pt x="0" y="753"/>
                    </a:cubicBezTo>
                    <a:cubicBezTo>
                      <a:pt x="0" y="1154"/>
                      <a:pt x="351" y="1505"/>
                      <a:pt x="752" y="1505"/>
                    </a:cubicBezTo>
                    <a:cubicBezTo>
                      <a:pt x="1178" y="1505"/>
                      <a:pt x="1504" y="1154"/>
                      <a:pt x="1504" y="753"/>
                    </a:cubicBezTo>
                    <a:cubicBezTo>
                      <a:pt x="1504" y="327"/>
                      <a:pt x="1178" y="1"/>
                      <a:pt x="7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22"/>
              <p:cNvSpPr/>
              <p:nvPr/>
            </p:nvSpPr>
            <p:spPr>
              <a:xfrm>
                <a:off x="2808425" y="4882875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0"/>
                    </a:moveTo>
                    <a:cubicBezTo>
                      <a:pt x="326" y="0"/>
                      <a:pt x="0" y="326"/>
                      <a:pt x="0" y="752"/>
                    </a:cubicBezTo>
                    <a:cubicBezTo>
                      <a:pt x="0" y="1178"/>
                      <a:pt x="326" y="1504"/>
                      <a:pt x="752" y="1504"/>
                    </a:cubicBezTo>
                    <a:cubicBezTo>
                      <a:pt x="1178" y="1504"/>
                      <a:pt x="1504" y="1178"/>
                      <a:pt x="1504" y="752"/>
                    </a:cubicBezTo>
                    <a:cubicBezTo>
                      <a:pt x="1504" y="326"/>
                      <a:pt x="1178" y="0"/>
                      <a:pt x="7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22"/>
              <p:cNvSpPr/>
              <p:nvPr/>
            </p:nvSpPr>
            <p:spPr>
              <a:xfrm>
                <a:off x="2886725" y="4890400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78" y="0"/>
                    </a:moveTo>
                    <a:cubicBezTo>
                      <a:pt x="352" y="0"/>
                      <a:pt x="1" y="351"/>
                      <a:pt x="1" y="752"/>
                    </a:cubicBezTo>
                    <a:cubicBezTo>
                      <a:pt x="1" y="1178"/>
                      <a:pt x="352" y="1504"/>
                      <a:pt x="778" y="1504"/>
                    </a:cubicBezTo>
                    <a:cubicBezTo>
                      <a:pt x="1179" y="1504"/>
                      <a:pt x="1530" y="1178"/>
                      <a:pt x="1530" y="752"/>
                    </a:cubicBezTo>
                    <a:cubicBezTo>
                      <a:pt x="1530" y="351"/>
                      <a:pt x="1179" y="0"/>
                      <a:pt x="7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22"/>
              <p:cNvSpPr/>
              <p:nvPr/>
            </p:nvSpPr>
            <p:spPr>
              <a:xfrm>
                <a:off x="2765175" y="4939275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78" y="0"/>
                    </a:moveTo>
                    <a:cubicBezTo>
                      <a:pt x="352" y="0"/>
                      <a:pt x="1" y="326"/>
                      <a:pt x="1" y="752"/>
                    </a:cubicBezTo>
                    <a:cubicBezTo>
                      <a:pt x="1" y="1178"/>
                      <a:pt x="352" y="1504"/>
                      <a:pt x="778" y="1504"/>
                    </a:cubicBezTo>
                    <a:cubicBezTo>
                      <a:pt x="1179" y="1504"/>
                      <a:pt x="1530" y="1178"/>
                      <a:pt x="1530" y="752"/>
                    </a:cubicBezTo>
                    <a:cubicBezTo>
                      <a:pt x="1530" y="326"/>
                      <a:pt x="1179" y="0"/>
                      <a:pt x="7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22"/>
              <p:cNvSpPr/>
              <p:nvPr/>
            </p:nvSpPr>
            <p:spPr>
              <a:xfrm>
                <a:off x="2844750" y="4951800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0"/>
                    </a:moveTo>
                    <a:cubicBezTo>
                      <a:pt x="327" y="0"/>
                      <a:pt x="1" y="326"/>
                      <a:pt x="1" y="752"/>
                    </a:cubicBezTo>
                    <a:cubicBezTo>
                      <a:pt x="1" y="1178"/>
                      <a:pt x="327" y="1504"/>
                      <a:pt x="753" y="1504"/>
                    </a:cubicBezTo>
                    <a:cubicBezTo>
                      <a:pt x="1179" y="1504"/>
                      <a:pt x="1505" y="1178"/>
                      <a:pt x="1505" y="752"/>
                    </a:cubicBezTo>
                    <a:cubicBezTo>
                      <a:pt x="1505" y="326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22"/>
              <p:cNvSpPr/>
              <p:nvPr/>
            </p:nvSpPr>
            <p:spPr>
              <a:xfrm>
                <a:off x="2923700" y="4959325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53" y="0"/>
                    </a:moveTo>
                    <a:cubicBezTo>
                      <a:pt x="352" y="0"/>
                      <a:pt x="1" y="351"/>
                      <a:pt x="1" y="752"/>
                    </a:cubicBezTo>
                    <a:cubicBezTo>
                      <a:pt x="1" y="1178"/>
                      <a:pt x="352" y="1504"/>
                      <a:pt x="753" y="1504"/>
                    </a:cubicBezTo>
                    <a:cubicBezTo>
                      <a:pt x="1179" y="1504"/>
                      <a:pt x="1530" y="1178"/>
                      <a:pt x="1530" y="752"/>
                    </a:cubicBezTo>
                    <a:cubicBezTo>
                      <a:pt x="1530" y="351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22"/>
              <p:cNvSpPr/>
              <p:nvPr/>
            </p:nvSpPr>
            <p:spPr>
              <a:xfrm>
                <a:off x="3082225" y="4939275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52" y="0"/>
                    </a:moveTo>
                    <a:cubicBezTo>
                      <a:pt x="351" y="0"/>
                      <a:pt x="1" y="326"/>
                      <a:pt x="1" y="752"/>
                    </a:cubicBezTo>
                    <a:cubicBezTo>
                      <a:pt x="1" y="1178"/>
                      <a:pt x="351" y="1504"/>
                      <a:pt x="752" y="1504"/>
                    </a:cubicBezTo>
                    <a:cubicBezTo>
                      <a:pt x="1179" y="1504"/>
                      <a:pt x="1529" y="1178"/>
                      <a:pt x="1529" y="752"/>
                    </a:cubicBezTo>
                    <a:cubicBezTo>
                      <a:pt x="1529" y="326"/>
                      <a:pt x="1179" y="0"/>
                      <a:pt x="7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22"/>
              <p:cNvSpPr/>
              <p:nvPr/>
            </p:nvSpPr>
            <p:spPr>
              <a:xfrm>
                <a:off x="3003275" y="4951800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0"/>
                    </a:moveTo>
                    <a:cubicBezTo>
                      <a:pt x="326" y="0"/>
                      <a:pt x="1" y="326"/>
                      <a:pt x="1" y="752"/>
                    </a:cubicBezTo>
                    <a:cubicBezTo>
                      <a:pt x="1" y="1178"/>
                      <a:pt x="326" y="1504"/>
                      <a:pt x="753" y="1504"/>
                    </a:cubicBezTo>
                    <a:cubicBezTo>
                      <a:pt x="1179" y="1504"/>
                      <a:pt x="1504" y="1178"/>
                      <a:pt x="1504" y="752"/>
                    </a:cubicBezTo>
                    <a:cubicBezTo>
                      <a:pt x="1504" y="326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830;p22"/>
              <p:cNvSpPr/>
              <p:nvPr/>
            </p:nvSpPr>
            <p:spPr>
              <a:xfrm>
                <a:off x="2623575" y="4378125"/>
                <a:ext cx="315825" cy="343750"/>
              </a:xfrm>
              <a:custGeom>
                <a:avLst/>
                <a:gdLst/>
                <a:ahLst/>
                <a:cxnLst/>
                <a:rect l="l" t="t" r="r" b="b"/>
                <a:pathLst>
                  <a:path w="12633" h="13750" extrusionOk="0">
                    <a:moveTo>
                      <a:pt x="1924" y="1"/>
                    </a:moveTo>
                    <a:cubicBezTo>
                      <a:pt x="1220" y="1"/>
                      <a:pt x="1059" y="401"/>
                      <a:pt x="953" y="1017"/>
                    </a:cubicBezTo>
                    <a:cubicBezTo>
                      <a:pt x="1" y="6957"/>
                      <a:pt x="4487" y="13098"/>
                      <a:pt x="10527" y="13724"/>
                    </a:cubicBezTo>
                    <a:cubicBezTo>
                      <a:pt x="10652" y="13741"/>
                      <a:pt x="10771" y="13749"/>
                      <a:pt x="10882" y="13749"/>
                    </a:cubicBezTo>
                    <a:cubicBezTo>
                      <a:pt x="11617" y="13749"/>
                      <a:pt x="12044" y="13372"/>
                      <a:pt x="12131" y="12371"/>
                    </a:cubicBezTo>
                    <a:cubicBezTo>
                      <a:pt x="12632" y="6105"/>
                      <a:pt x="8572" y="992"/>
                      <a:pt x="2357" y="40"/>
                    </a:cubicBezTo>
                    <a:cubicBezTo>
                      <a:pt x="2193" y="13"/>
                      <a:pt x="2050" y="1"/>
                      <a:pt x="192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22"/>
              <p:cNvSpPr/>
              <p:nvPr/>
            </p:nvSpPr>
            <p:spPr>
              <a:xfrm>
                <a:off x="2651150" y="4380150"/>
                <a:ext cx="271525" cy="339325"/>
              </a:xfrm>
              <a:custGeom>
                <a:avLst/>
                <a:gdLst/>
                <a:ahLst/>
                <a:cxnLst/>
                <a:rect l="l" t="t" r="r" b="b"/>
                <a:pathLst>
                  <a:path w="10861" h="13573" extrusionOk="0">
                    <a:moveTo>
                      <a:pt x="527" y="0"/>
                    </a:moveTo>
                    <a:cubicBezTo>
                      <a:pt x="96" y="0"/>
                      <a:pt x="25" y="321"/>
                      <a:pt x="25" y="811"/>
                    </a:cubicBezTo>
                    <a:cubicBezTo>
                      <a:pt x="0" y="6024"/>
                      <a:pt x="4537" y="12140"/>
                      <a:pt x="9624" y="13493"/>
                    </a:cubicBezTo>
                    <a:cubicBezTo>
                      <a:pt x="9814" y="13545"/>
                      <a:pt x="9983" y="13573"/>
                      <a:pt x="10129" y="13573"/>
                    </a:cubicBezTo>
                    <a:cubicBezTo>
                      <a:pt x="10621" y="13573"/>
                      <a:pt x="10860" y="13257"/>
                      <a:pt x="10802" y="12465"/>
                    </a:cubicBezTo>
                    <a:cubicBezTo>
                      <a:pt x="10401" y="6901"/>
                      <a:pt x="6366" y="1764"/>
                      <a:pt x="1078" y="109"/>
                    </a:cubicBezTo>
                    <a:cubicBezTo>
                      <a:pt x="849" y="35"/>
                      <a:pt x="669" y="0"/>
                      <a:pt x="5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832;p22"/>
              <p:cNvSpPr/>
              <p:nvPr/>
            </p:nvSpPr>
            <p:spPr>
              <a:xfrm>
                <a:off x="2652925" y="4380525"/>
                <a:ext cx="267875" cy="338050"/>
              </a:xfrm>
              <a:custGeom>
                <a:avLst/>
                <a:gdLst/>
                <a:ahLst/>
                <a:cxnLst/>
                <a:rect l="l" t="t" r="r" b="b"/>
                <a:pathLst>
                  <a:path w="10715" h="13522" extrusionOk="0">
                    <a:moveTo>
                      <a:pt x="356" y="0"/>
                    </a:moveTo>
                    <a:cubicBezTo>
                      <a:pt x="24" y="0"/>
                      <a:pt x="1" y="290"/>
                      <a:pt x="55" y="721"/>
                    </a:cubicBezTo>
                    <a:cubicBezTo>
                      <a:pt x="481" y="5583"/>
                      <a:pt x="5042" y="11698"/>
                      <a:pt x="9654" y="13403"/>
                    </a:cubicBezTo>
                    <a:cubicBezTo>
                      <a:pt x="9863" y="13479"/>
                      <a:pt x="10040" y="13521"/>
                      <a:pt x="10185" y="13521"/>
                    </a:cubicBezTo>
                    <a:cubicBezTo>
                      <a:pt x="10562" y="13521"/>
                      <a:pt x="10715" y="13238"/>
                      <a:pt x="10606" y="12551"/>
                    </a:cubicBezTo>
                    <a:cubicBezTo>
                      <a:pt x="9754" y="7312"/>
                      <a:pt x="5719" y="2175"/>
                      <a:pt x="907" y="144"/>
                    </a:cubicBezTo>
                    <a:cubicBezTo>
                      <a:pt x="666" y="45"/>
                      <a:pt x="487" y="0"/>
                      <a:pt x="3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833;p22"/>
              <p:cNvSpPr/>
              <p:nvPr/>
            </p:nvSpPr>
            <p:spPr>
              <a:xfrm>
                <a:off x="2654775" y="4381675"/>
                <a:ext cx="261975" cy="335225"/>
              </a:xfrm>
              <a:custGeom>
                <a:avLst/>
                <a:gdLst/>
                <a:ahLst/>
                <a:cxnLst/>
                <a:rect l="l" t="t" r="r" b="b"/>
                <a:pathLst>
                  <a:path w="10479" h="13409" extrusionOk="0">
                    <a:moveTo>
                      <a:pt x="129" y="1"/>
                    </a:moveTo>
                    <a:cubicBezTo>
                      <a:pt x="0" y="1"/>
                      <a:pt x="57" y="215"/>
                      <a:pt x="181" y="525"/>
                    </a:cubicBezTo>
                    <a:cubicBezTo>
                      <a:pt x="1660" y="4560"/>
                      <a:pt x="6271" y="10650"/>
                      <a:pt x="9830" y="13156"/>
                    </a:cubicBezTo>
                    <a:cubicBezTo>
                      <a:pt x="10061" y="13317"/>
                      <a:pt x="10231" y="13409"/>
                      <a:pt x="10330" y="13409"/>
                    </a:cubicBezTo>
                    <a:cubicBezTo>
                      <a:pt x="10479" y="13409"/>
                      <a:pt x="10467" y="13201"/>
                      <a:pt x="10256" y="12705"/>
                    </a:cubicBezTo>
                    <a:cubicBezTo>
                      <a:pt x="8402" y="8269"/>
                      <a:pt x="4392" y="3106"/>
                      <a:pt x="607" y="274"/>
                    </a:cubicBezTo>
                    <a:cubicBezTo>
                      <a:pt x="358" y="82"/>
                      <a:pt x="208" y="1"/>
                      <a:pt x="12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22"/>
              <p:cNvSpPr/>
              <p:nvPr/>
            </p:nvSpPr>
            <p:spPr>
              <a:xfrm>
                <a:off x="2655400" y="4382075"/>
                <a:ext cx="260675" cy="334550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13382" extrusionOk="0">
                    <a:moveTo>
                      <a:pt x="69" y="1"/>
                    </a:moveTo>
                    <a:cubicBezTo>
                      <a:pt x="1" y="1"/>
                      <a:pt x="87" y="184"/>
                      <a:pt x="231" y="458"/>
                    </a:cubicBezTo>
                    <a:cubicBezTo>
                      <a:pt x="2161" y="4143"/>
                      <a:pt x="6773" y="10208"/>
                      <a:pt x="9906" y="13065"/>
                    </a:cubicBezTo>
                    <a:cubicBezTo>
                      <a:pt x="10128" y="13265"/>
                      <a:pt x="10281" y="13381"/>
                      <a:pt x="10346" y="13381"/>
                    </a:cubicBezTo>
                    <a:cubicBezTo>
                      <a:pt x="10427" y="13381"/>
                      <a:pt x="10369" y="13197"/>
                      <a:pt x="10131" y="12764"/>
                    </a:cubicBezTo>
                    <a:cubicBezTo>
                      <a:pt x="7850" y="8654"/>
                      <a:pt x="3840" y="3491"/>
                      <a:pt x="507" y="333"/>
                    </a:cubicBezTo>
                    <a:cubicBezTo>
                      <a:pt x="252" y="100"/>
                      <a:pt x="119" y="1"/>
                      <a:pt x="6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22"/>
              <p:cNvSpPr/>
              <p:nvPr/>
            </p:nvSpPr>
            <p:spPr>
              <a:xfrm>
                <a:off x="2698775" y="4656050"/>
                <a:ext cx="490000" cy="78975"/>
              </a:xfrm>
              <a:custGeom>
                <a:avLst/>
                <a:gdLst/>
                <a:ahLst/>
                <a:cxnLst/>
                <a:rect l="l" t="t" r="r" b="b"/>
                <a:pathLst>
                  <a:path w="19600" h="3159" extrusionOk="0">
                    <a:moveTo>
                      <a:pt x="1755" y="1"/>
                    </a:moveTo>
                    <a:cubicBezTo>
                      <a:pt x="827" y="126"/>
                      <a:pt x="0" y="527"/>
                      <a:pt x="301" y="1805"/>
                    </a:cubicBezTo>
                    <a:cubicBezTo>
                      <a:pt x="2983" y="2657"/>
                      <a:pt x="6241" y="3159"/>
                      <a:pt x="9750" y="3159"/>
                    </a:cubicBezTo>
                    <a:cubicBezTo>
                      <a:pt x="13283" y="3159"/>
                      <a:pt x="16542" y="2657"/>
                      <a:pt x="19223" y="1805"/>
                    </a:cubicBezTo>
                    <a:cubicBezTo>
                      <a:pt x="19599" y="803"/>
                      <a:pt x="19148" y="151"/>
                      <a:pt x="17770" y="1"/>
                    </a:cubicBezTo>
                    <a:cubicBezTo>
                      <a:pt x="15201" y="828"/>
                      <a:pt x="12481" y="1241"/>
                      <a:pt x="9762" y="1241"/>
                    </a:cubicBezTo>
                    <a:cubicBezTo>
                      <a:pt x="7043" y="1241"/>
                      <a:pt x="4323" y="828"/>
                      <a:pt x="17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22"/>
              <p:cNvSpPr/>
              <p:nvPr/>
            </p:nvSpPr>
            <p:spPr>
              <a:xfrm>
                <a:off x="3101050" y="4112150"/>
                <a:ext cx="82275" cy="60875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2435" extrusionOk="0">
                    <a:moveTo>
                      <a:pt x="1580" y="1"/>
                    </a:moveTo>
                    <a:cubicBezTo>
                      <a:pt x="1" y="1"/>
                      <a:pt x="862" y="2409"/>
                      <a:pt x="1553" y="2433"/>
                    </a:cubicBezTo>
                    <a:cubicBezTo>
                      <a:pt x="1561" y="2434"/>
                      <a:pt x="1569" y="2434"/>
                      <a:pt x="1576" y="2434"/>
                    </a:cubicBezTo>
                    <a:cubicBezTo>
                      <a:pt x="2301" y="2434"/>
                      <a:pt x="3291" y="101"/>
                      <a:pt x="1654" y="2"/>
                    </a:cubicBezTo>
                    <a:cubicBezTo>
                      <a:pt x="1629" y="1"/>
                      <a:pt x="1604" y="1"/>
                      <a:pt x="15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22"/>
              <p:cNvSpPr/>
              <p:nvPr/>
            </p:nvSpPr>
            <p:spPr>
              <a:xfrm>
                <a:off x="3132825" y="4166325"/>
                <a:ext cx="75175" cy="49850"/>
              </a:xfrm>
              <a:custGeom>
                <a:avLst/>
                <a:gdLst/>
                <a:ahLst/>
                <a:cxnLst/>
                <a:rect l="l" t="t" r="r" b="b"/>
                <a:pathLst>
                  <a:path w="3007" h="1994" extrusionOk="0">
                    <a:moveTo>
                      <a:pt x="1061" y="1"/>
                    </a:moveTo>
                    <a:cubicBezTo>
                      <a:pt x="708" y="1"/>
                      <a:pt x="401" y="89"/>
                      <a:pt x="282" y="266"/>
                    </a:cubicBezTo>
                    <a:cubicBezTo>
                      <a:pt x="1" y="736"/>
                      <a:pt x="831" y="1993"/>
                      <a:pt x="1633" y="1993"/>
                    </a:cubicBezTo>
                    <a:cubicBezTo>
                      <a:pt x="1902" y="1993"/>
                      <a:pt x="2168" y="1853"/>
                      <a:pt x="2388" y="1494"/>
                    </a:cubicBezTo>
                    <a:cubicBezTo>
                      <a:pt x="3006" y="505"/>
                      <a:pt x="1905" y="1"/>
                      <a:pt x="10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" name="Google Shape;838;p22"/>
              <p:cNvSpPr/>
              <p:nvPr/>
            </p:nvSpPr>
            <p:spPr>
              <a:xfrm>
                <a:off x="3133250" y="4128550"/>
                <a:ext cx="7360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2944" h="2048" extrusionOk="0">
                    <a:moveTo>
                      <a:pt x="1603" y="1"/>
                    </a:moveTo>
                    <a:cubicBezTo>
                      <a:pt x="819" y="1"/>
                      <a:pt x="1" y="1324"/>
                      <a:pt x="265" y="1777"/>
                    </a:cubicBezTo>
                    <a:cubicBezTo>
                      <a:pt x="374" y="1959"/>
                      <a:pt x="666" y="2048"/>
                      <a:pt x="1005" y="2048"/>
                    </a:cubicBezTo>
                    <a:cubicBezTo>
                      <a:pt x="1835" y="2048"/>
                      <a:pt x="2943" y="1514"/>
                      <a:pt x="2320" y="499"/>
                    </a:cubicBezTo>
                    <a:cubicBezTo>
                      <a:pt x="2111" y="142"/>
                      <a:pt x="1859" y="1"/>
                      <a:pt x="16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839;p22"/>
              <p:cNvSpPr/>
              <p:nvPr/>
            </p:nvSpPr>
            <p:spPr>
              <a:xfrm>
                <a:off x="3073900" y="4165250"/>
                <a:ext cx="72475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2899" h="2010" extrusionOk="0">
                    <a:moveTo>
                      <a:pt x="1810" y="1"/>
                    </a:moveTo>
                    <a:cubicBezTo>
                      <a:pt x="1005" y="1"/>
                      <a:pt x="0" y="462"/>
                      <a:pt x="509" y="1462"/>
                    </a:cubicBezTo>
                    <a:cubicBezTo>
                      <a:pt x="706" y="1856"/>
                      <a:pt x="970" y="2009"/>
                      <a:pt x="1246" y="2009"/>
                    </a:cubicBezTo>
                    <a:cubicBezTo>
                      <a:pt x="2024" y="2009"/>
                      <a:pt x="2898" y="790"/>
                      <a:pt x="2639" y="309"/>
                    </a:cubicBezTo>
                    <a:cubicBezTo>
                      <a:pt x="2534" y="107"/>
                      <a:pt x="2195" y="1"/>
                      <a:pt x="18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840;p22"/>
              <p:cNvSpPr/>
              <p:nvPr/>
            </p:nvSpPr>
            <p:spPr>
              <a:xfrm>
                <a:off x="3072500" y="4130150"/>
                <a:ext cx="74925" cy="49875"/>
              </a:xfrm>
              <a:custGeom>
                <a:avLst/>
                <a:gdLst/>
                <a:ahLst/>
                <a:cxnLst/>
                <a:rect l="l" t="t" r="r" b="b"/>
                <a:pathLst>
                  <a:path w="2997" h="1995" extrusionOk="0">
                    <a:moveTo>
                      <a:pt x="1360" y="0"/>
                    </a:moveTo>
                    <a:cubicBezTo>
                      <a:pt x="1095" y="0"/>
                      <a:pt x="833" y="137"/>
                      <a:pt x="615" y="485"/>
                    </a:cubicBezTo>
                    <a:cubicBezTo>
                      <a:pt x="1" y="1486"/>
                      <a:pt x="1083" y="1994"/>
                      <a:pt x="1915" y="1994"/>
                    </a:cubicBezTo>
                    <a:cubicBezTo>
                      <a:pt x="2272" y="1994"/>
                      <a:pt x="2583" y="1901"/>
                      <a:pt x="2695" y="1713"/>
                    </a:cubicBezTo>
                    <a:cubicBezTo>
                      <a:pt x="2997" y="1261"/>
                      <a:pt x="2164" y="0"/>
                      <a:pt x="13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841;p22"/>
              <p:cNvSpPr/>
              <p:nvPr/>
            </p:nvSpPr>
            <p:spPr>
              <a:xfrm>
                <a:off x="3105050" y="4172950"/>
                <a:ext cx="82025" cy="60925"/>
              </a:xfrm>
              <a:custGeom>
                <a:avLst/>
                <a:gdLst/>
                <a:ahLst/>
                <a:cxnLst/>
                <a:rect l="l" t="t" r="r" b="b"/>
                <a:pathLst>
                  <a:path w="3281" h="2437" extrusionOk="0">
                    <a:moveTo>
                      <a:pt x="1416" y="1"/>
                    </a:moveTo>
                    <a:cubicBezTo>
                      <a:pt x="1409" y="1"/>
                      <a:pt x="1401" y="1"/>
                      <a:pt x="1393" y="1"/>
                    </a:cubicBezTo>
                    <a:cubicBezTo>
                      <a:pt x="709" y="50"/>
                      <a:pt x="0" y="2437"/>
                      <a:pt x="1502" y="2437"/>
                    </a:cubicBezTo>
                    <a:cubicBezTo>
                      <a:pt x="1540" y="2437"/>
                      <a:pt x="1579" y="2435"/>
                      <a:pt x="1619" y="2432"/>
                    </a:cubicBezTo>
                    <a:cubicBezTo>
                      <a:pt x="3280" y="2308"/>
                      <a:pt x="2145" y="1"/>
                      <a:pt x="14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842;p22"/>
              <p:cNvSpPr/>
              <p:nvPr/>
            </p:nvSpPr>
            <p:spPr>
              <a:xfrm>
                <a:off x="3128650" y="4182100"/>
                <a:ext cx="549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199" h="1680" extrusionOk="0">
                    <a:moveTo>
                      <a:pt x="698" y="1"/>
                    </a:moveTo>
                    <a:cubicBezTo>
                      <a:pt x="672" y="1"/>
                      <a:pt x="648" y="4"/>
                      <a:pt x="625" y="11"/>
                    </a:cubicBezTo>
                    <a:cubicBezTo>
                      <a:pt x="164" y="126"/>
                      <a:pt x="0" y="1679"/>
                      <a:pt x="850" y="1679"/>
                    </a:cubicBezTo>
                    <a:cubicBezTo>
                      <a:pt x="926" y="1679"/>
                      <a:pt x="1009" y="1667"/>
                      <a:pt x="1101" y="1640"/>
                    </a:cubicBezTo>
                    <a:cubicBezTo>
                      <a:pt x="2198" y="1354"/>
                      <a:pt x="1207" y="1"/>
                      <a:pt x="6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843;p22"/>
              <p:cNvSpPr/>
              <p:nvPr/>
            </p:nvSpPr>
            <p:spPr>
              <a:xfrm>
                <a:off x="3137225" y="4146350"/>
                <a:ext cx="54000" cy="38650"/>
              </a:xfrm>
              <a:custGeom>
                <a:avLst/>
                <a:gdLst/>
                <a:ahLst/>
                <a:cxnLst/>
                <a:rect l="l" t="t" r="r" b="b"/>
                <a:pathLst>
                  <a:path w="2160" h="1546" extrusionOk="0">
                    <a:moveTo>
                      <a:pt x="1045" y="0"/>
                    </a:moveTo>
                    <a:cubicBezTo>
                      <a:pt x="444" y="0"/>
                      <a:pt x="0" y="1140"/>
                      <a:pt x="282" y="1441"/>
                    </a:cubicBezTo>
                    <a:cubicBezTo>
                      <a:pt x="348" y="1512"/>
                      <a:pt x="462" y="1545"/>
                      <a:pt x="598" y="1545"/>
                    </a:cubicBezTo>
                    <a:cubicBezTo>
                      <a:pt x="1180" y="1545"/>
                      <a:pt x="2160" y="949"/>
                      <a:pt x="1510" y="238"/>
                    </a:cubicBezTo>
                    <a:cubicBezTo>
                      <a:pt x="1351" y="70"/>
                      <a:pt x="1193" y="0"/>
                      <a:pt x="10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844;p22"/>
              <p:cNvSpPr/>
              <p:nvPr/>
            </p:nvSpPr>
            <p:spPr>
              <a:xfrm>
                <a:off x="3099150" y="4160725"/>
                <a:ext cx="4677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1324" extrusionOk="0">
                    <a:moveTo>
                      <a:pt x="704" y="1"/>
                    </a:moveTo>
                    <a:cubicBezTo>
                      <a:pt x="436" y="1"/>
                      <a:pt x="203" y="146"/>
                      <a:pt x="126" y="540"/>
                    </a:cubicBezTo>
                    <a:cubicBezTo>
                      <a:pt x="0" y="1117"/>
                      <a:pt x="395" y="1324"/>
                      <a:pt x="834" y="1324"/>
                    </a:cubicBezTo>
                    <a:cubicBezTo>
                      <a:pt x="1272" y="1324"/>
                      <a:pt x="1755" y="1117"/>
                      <a:pt x="1805" y="866"/>
                    </a:cubicBezTo>
                    <a:cubicBezTo>
                      <a:pt x="1871" y="537"/>
                      <a:pt x="1221" y="1"/>
                      <a:pt x="7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845;p22"/>
              <p:cNvSpPr/>
              <p:nvPr/>
            </p:nvSpPr>
            <p:spPr>
              <a:xfrm>
                <a:off x="2608825" y="4432200"/>
                <a:ext cx="39875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1075" extrusionOk="0">
                    <a:moveTo>
                      <a:pt x="734" y="1"/>
                    </a:moveTo>
                    <a:cubicBezTo>
                      <a:pt x="595" y="1"/>
                      <a:pt x="457" y="73"/>
                      <a:pt x="340" y="258"/>
                    </a:cubicBezTo>
                    <a:cubicBezTo>
                      <a:pt x="1" y="793"/>
                      <a:pt x="602" y="1075"/>
                      <a:pt x="1049" y="1075"/>
                    </a:cubicBezTo>
                    <a:cubicBezTo>
                      <a:pt x="1230" y="1075"/>
                      <a:pt x="1385" y="1028"/>
                      <a:pt x="1443" y="935"/>
                    </a:cubicBezTo>
                    <a:cubicBezTo>
                      <a:pt x="1594" y="689"/>
                      <a:pt x="1160" y="1"/>
                      <a:pt x="7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846;p22"/>
              <p:cNvSpPr/>
              <p:nvPr/>
            </p:nvSpPr>
            <p:spPr>
              <a:xfrm>
                <a:off x="2641600" y="4432375"/>
                <a:ext cx="38900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1078" extrusionOk="0">
                    <a:moveTo>
                      <a:pt x="871" y="1"/>
                    </a:moveTo>
                    <a:cubicBezTo>
                      <a:pt x="455" y="1"/>
                      <a:pt x="1" y="666"/>
                      <a:pt x="132" y="928"/>
                    </a:cubicBezTo>
                    <a:cubicBezTo>
                      <a:pt x="193" y="1027"/>
                      <a:pt x="361" y="1077"/>
                      <a:pt x="554" y="1077"/>
                    </a:cubicBezTo>
                    <a:cubicBezTo>
                      <a:pt x="992" y="1077"/>
                      <a:pt x="1556" y="816"/>
                      <a:pt x="1260" y="276"/>
                    </a:cubicBezTo>
                    <a:cubicBezTo>
                      <a:pt x="1151" y="78"/>
                      <a:pt x="1013" y="1"/>
                      <a:pt x="8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847;p22"/>
              <p:cNvSpPr/>
              <p:nvPr/>
            </p:nvSpPr>
            <p:spPr>
              <a:xfrm>
                <a:off x="2621075" y="4422975"/>
                <a:ext cx="44300" cy="32600"/>
              </a:xfrm>
              <a:custGeom>
                <a:avLst/>
                <a:gdLst/>
                <a:ahLst/>
                <a:cxnLst/>
                <a:rect l="l" t="t" r="r" b="b"/>
                <a:pathLst>
                  <a:path w="1772" h="1304" extrusionOk="0">
                    <a:moveTo>
                      <a:pt x="903" y="0"/>
                    </a:moveTo>
                    <a:cubicBezTo>
                      <a:pt x="895" y="0"/>
                      <a:pt x="886" y="0"/>
                      <a:pt x="878" y="0"/>
                    </a:cubicBezTo>
                    <a:cubicBezTo>
                      <a:pt x="0" y="25"/>
                      <a:pt x="577" y="1304"/>
                      <a:pt x="953" y="1304"/>
                    </a:cubicBezTo>
                    <a:cubicBezTo>
                      <a:pt x="1350" y="1279"/>
                      <a:pt x="1772" y="0"/>
                      <a:pt x="90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848;p22"/>
              <p:cNvSpPr/>
              <p:nvPr/>
            </p:nvSpPr>
            <p:spPr>
              <a:xfrm>
                <a:off x="2621925" y="4455550"/>
                <a:ext cx="44675" cy="32625"/>
              </a:xfrm>
              <a:custGeom>
                <a:avLst/>
                <a:gdLst/>
                <a:ahLst/>
                <a:cxnLst/>
                <a:rect l="l" t="t" r="r" b="b"/>
                <a:pathLst>
                  <a:path w="1787" h="1305" extrusionOk="0">
                    <a:moveTo>
                      <a:pt x="908" y="0"/>
                    </a:moveTo>
                    <a:cubicBezTo>
                      <a:pt x="532" y="0"/>
                      <a:pt x="0" y="1254"/>
                      <a:pt x="894" y="1304"/>
                    </a:cubicBezTo>
                    <a:cubicBezTo>
                      <a:pt x="902" y="1304"/>
                      <a:pt x="911" y="1304"/>
                      <a:pt x="919" y="1304"/>
                    </a:cubicBezTo>
                    <a:cubicBezTo>
                      <a:pt x="1787" y="1304"/>
                      <a:pt x="1316" y="25"/>
                      <a:pt x="919" y="1"/>
                    </a:cubicBezTo>
                    <a:cubicBezTo>
                      <a:pt x="915" y="0"/>
                      <a:pt x="911" y="0"/>
                      <a:pt x="9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22"/>
              <p:cNvSpPr/>
              <p:nvPr/>
            </p:nvSpPr>
            <p:spPr>
              <a:xfrm>
                <a:off x="2609300" y="4451525"/>
                <a:ext cx="39350" cy="27150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1086" extrusionOk="0">
                    <a:moveTo>
                      <a:pt x="1010" y="1"/>
                    </a:moveTo>
                    <a:cubicBezTo>
                      <a:pt x="573" y="1"/>
                      <a:pt x="0" y="274"/>
                      <a:pt x="296" y="813"/>
                    </a:cubicBezTo>
                    <a:cubicBezTo>
                      <a:pt x="409" y="1009"/>
                      <a:pt x="550" y="1085"/>
                      <a:pt x="693" y="1085"/>
                    </a:cubicBezTo>
                    <a:cubicBezTo>
                      <a:pt x="1120" y="1085"/>
                      <a:pt x="1574" y="406"/>
                      <a:pt x="1424" y="162"/>
                    </a:cubicBezTo>
                    <a:cubicBezTo>
                      <a:pt x="1370" y="54"/>
                      <a:pt x="1203" y="1"/>
                      <a:pt x="101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22"/>
              <p:cNvSpPr/>
              <p:nvPr/>
            </p:nvSpPr>
            <p:spPr>
              <a:xfrm>
                <a:off x="2641700" y="4450575"/>
                <a:ext cx="39025" cy="25850"/>
              </a:xfrm>
              <a:custGeom>
                <a:avLst/>
                <a:gdLst/>
                <a:ahLst/>
                <a:cxnLst/>
                <a:rect l="l" t="t" r="r" b="b"/>
                <a:pathLst>
                  <a:path w="1561" h="1034" extrusionOk="0">
                    <a:moveTo>
                      <a:pt x="663" y="0"/>
                    </a:moveTo>
                    <a:cubicBezTo>
                      <a:pt x="419" y="0"/>
                      <a:pt x="192" y="72"/>
                      <a:pt x="128" y="200"/>
                    </a:cubicBezTo>
                    <a:cubicBezTo>
                      <a:pt x="1" y="453"/>
                      <a:pt x="476" y="1034"/>
                      <a:pt x="891" y="1034"/>
                    </a:cubicBezTo>
                    <a:cubicBezTo>
                      <a:pt x="1051" y="1034"/>
                      <a:pt x="1201" y="948"/>
                      <a:pt x="1306" y="726"/>
                    </a:cubicBezTo>
                    <a:cubicBezTo>
                      <a:pt x="1560" y="217"/>
                      <a:pt x="1087" y="0"/>
                      <a:pt x="6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22"/>
              <p:cNvSpPr/>
              <p:nvPr/>
            </p:nvSpPr>
            <p:spPr>
              <a:xfrm>
                <a:off x="2649050" y="4450225"/>
                <a:ext cx="25350" cy="17775"/>
              </a:xfrm>
              <a:custGeom>
                <a:avLst/>
                <a:gdLst/>
                <a:ahLst/>
                <a:cxnLst/>
                <a:rect l="l" t="t" r="r" b="b"/>
                <a:pathLst>
                  <a:path w="1014" h="711" extrusionOk="0">
                    <a:moveTo>
                      <a:pt x="550" y="0"/>
                    </a:moveTo>
                    <a:cubicBezTo>
                      <a:pt x="320" y="0"/>
                      <a:pt x="71" y="105"/>
                      <a:pt x="34" y="239"/>
                    </a:cubicBezTo>
                    <a:cubicBezTo>
                      <a:pt x="1" y="407"/>
                      <a:pt x="350" y="710"/>
                      <a:pt x="630" y="710"/>
                    </a:cubicBezTo>
                    <a:cubicBezTo>
                      <a:pt x="767" y="710"/>
                      <a:pt x="887" y="637"/>
                      <a:pt x="937" y="439"/>
                    </a:cubicBezTo>
                    <a:cubicBezTo>
                      <a:pt x="1014" y="117"/>
                      <a:pt x="793" y="0"/>
                      <a:pt x="5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22"/>
              <p:cNvSpPr/>
              <p:nvPr/>
            </p:nvSpPr>
            <p:spPr>
              <a:xfrm>
                <a:off x="2629675" y="4433850"/>
                <a:ext cx="29800" cy="22400"/>
              </a:xfrm>
              <a:custGeom>
                <a:avLst/>
                <a:gdLst/>
                <a:ahLst/>
                <a:cxnLst/>
                <a:rect l="l" t="t" r="r" b="b"/>
                <a:pathLst>
                  <a:path w="1192" h="896" extrusionOk="0">
                    <a:moveTo>
                      <a:pt x="709" y="0"/>
                    </a:moveTo>
                    <a:cubicBezTo>
                      <a:pt x="671" y="0"/>
                      <a:pt x="629" y="6"/>
                      <a:pt x="584" y="17"/>
                    </a:cubicBezTo>
                    <a:cubicBezTo>
                      <a:pt x="0" y="138"/>
                      <a:pt x="525" y="896"/>
                      <a:pt x="786" y="896"/>
                    </a:cubicBezTo>
                    <a:cubicBezTo>
                      <a:pt x="794" y="896"/>
                      <a:pt x="802" y="895"/>
                      <a:pt x="809" y="894"/>
                    </a:cubicBezTo>
                    <a:cubicBezTo>
                      <a:pt x="1065" y="824"/>
                      <a:pt x="1191" y="0"/>
                      <a:pt x="7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22"/>
              <p:cNvSpPr/>
              <p:nvPr/>
            </p:nvSpPr>
            <p:spPr>
              <a:xfrm>
                <a:off x="2625375" y="4455200"/>
                <a:ext cx="292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1168" h="842" extrusionOk="0">
                    <a:moveTo>
                      <a:pt x="852" y="1"/>
                    </a:moveTo>
                    <a:cubicBezTo>
                      <a:pt x="552" y="1"/>
                      <a:pt x="1" y="380"/>
                      <a:pt x="405" y="741"/>
                    </a:cubicBezTo>
                    <a:cubicBezTo>
                      <a:pt x="488" y="812"/>
                      <a:pt x="567" y="841"/>
                      <a:pt x="639" y="841"/>
                    </a:cubicBezTo>
                    <a:cubicBezTo>
                      <a:pt x="978" y="841"/>
                      <a:pt x="1167" y="184"/>
                      <a:pt x="981" y="40"/>
                    </a:cubicBezTo>
                    <a:cubicBezTo>
                      <a:pt x="951" y="13"/>
                      <a:pt x="905" y="1"/>
                      <a:pt x="8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22"/>
              <p:cNvSpPr/>
              <p:nvPr/>
            </p:nvSpPr>
            <p:spPr>
              <a:xfrm>
                <a:off x="3132350" y="4167950"/>
                <a:ext cx="21325" cy="21325"/>
              </a:xfrm>
              <a:custGeom>
                <a:avLst/>
                <a:gdLst/>
                <a:ahLst/>
                <a:cxnLst/>
                <a:rect l="l" t="t" r="r" b="b"/>
                <a:pathLst>
                  <a:path w="853" h="853" extrusionOk="0">
                    <a:moveTo>
                      <a:pt x="427" y="1"/>
                    </a:moveTo>
                    <a:cubicBezTo>
                      <a:pt x="201" y="1"/>
                      <a:pt x="1" y="201"/>
                      <a:pt x="1" y="427"/>
                    </a:cubicBezTo>
                    <a:cubicBezTo>
                      <a:pt x="1" y="652"/>
                      <a:pt x="201" y="853"/>
                      <a:pt x="427" y="853"/>
                    </a:cubicBezTo>
                    <a:cubicBezTo>
                      <a:pt x="652" y="853"/>
                      <a:pt x="853" y="652"/>
                      <a:pt x="853" y="427"/>
                    </a:cubicBezTo>
                    <a:cubicBezTo>
                      <a:pt x="853" y="201"/>
                      <a:pt x="652" y="1"/>
                      <a:pt x="4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855;p22"/>
              <p:cNvSpPr/>
              <p:nvPr/>
            </p:nvSpPr>
            <p:spPr>
              <a:xfrm>
                <a:off x="2634850" y="4451800"/>
                <a:ext cx="16325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653" h="652" extrusionOk="0">
                    <a:moveTo>
                      <a:pt x="327" y="0"/>
                    </a:moveTo>
                    <a:cubicBezTo>
                      <a:pt x="151" y="0"/>
                      <a:pt x="1" y="126"/>
                      <a:pt x="1" y="326"/>
                    </a:cubicBezTo>
                    <a:cubicBezTo>
                      <a:pt x="1" y="502"/>
                      <a:pt x="151" y="652"/>
                      <a:pt x="327" y="652"/>
                    </a:cubicBezTo>
                    <a:cubicBezTo>
                      <a:pt x="502" y="652"/>
                      <a:pt x="652" y="502"/>
                      <a:pt x="652" y="326"/>
                    </a:cubicBezTo>
                    <a:cubicBezTo>
                      <a:pt x="652" y="126"/>
                      <a:pt x="502" y="0"/>
                      <a:pt x="3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6" name="Google Shape;856;p22"/>
            <p:cNvGrpSpPr/>
            <p:nvPr/>
          </p:nvGrpSpPr>
          <p:grpSpPr>
            <a:xfrm>
              <a:off x="4030588" y="-396350"/>
              <a:ext cx="1082725" cy="723050"/>
              <a:chOff x="1352275" y="974950"/>
              <a:chExt cx="1082725" cy="723050"/>
            </a:xfrm>
          </p:grpSpPr>
          <p:sp>
            <p:nvSpPr>
              <p:cNvPr id="857" name="Google Shape;857;p22"/>
              <p:cNvSpPr/>
              <p:nvPr/>
            </p:nvSpPr>
            <p:spPr>
              <a:xfrm>
                <a:off x="1753275" y="1417275"/>
                <a:ext cx="280725" cy="280725"/>
              </a:xfrm>
              <a:custGeom>
                <a:avLst/>
                <a:gdLst/>
                <a:ahLst/>
                <a:cxnLst/>
                <a:rect l="l" t="t" r="r" b="b"/>
                <a:pathLst>
                  <a:path w="11229" h="11229" extrusionOk="0">
                    <a:moveTo>
                      <a:pt x="5614" y="0"/>
                    </a:moveTo>
                    <a:cubicBezTo>
                      <a:pt x="2507" y="0"/>
                      <a:pt x="0" y="2531"/>
                      <a:pt x="0" y="5614"/>
                    </a:cubicBezTo>
                    <a:cubicBezTo>
                      <a:pt x="0" y="8722"/>
                      <a:pt x="2507" y="11228"/>
                      <a:pt x="5614" y="11228"/>
                    </a:cubicBezTo>
                    <a:cubicBezTo>
                      <a:pt x="8697" y="11228"/>
                      <a:pt x="11229" y="8722"/>
                      <a:pt x="11229" y="5614"/>
                    </a:cubicBezTo>
                    <a:cubicBezTo>
                      <a:pt x="11229" y="2531"/>
                      <a:pt x="8697" y="0"/>
                      <a:pt x="56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" name="Google Shape;858;p22"/>
              <p:cNvSpPr/>
              <p:nvPr/>
            </p:nvSpPr>
            <p:spPr>
              <a:xfrm>
                <a:off x="1352275" y="974950"/>
                <a:ext cx="1082725" cy="620350"/>
              </a:xfrm>
              <a:custGeom>
                <a:avLst/>
                <a:gdLst/>
                <a:ahLst/>
                <a:cxnLst/>
                <a:rect l="l" t="t" r="r" b="b"/>
                <a:pathLst>
                  <a:path w="43309" h="24814" extrusionOk="0">
                    <a:moveTo>
                      <a:pt x="17895" y="1"/>
                    </a:moveTo>
                    <a:lnTo>
                      <a:pt x="17895" y="6617"/>
                    </a:lnTo>
                    <a:cubicBezTo>
                      <a:pt x="7720" y="8146"/>
                      <a:pt x="0" y="15690"/>
                      <a:pt x="0" y="24813"/>
                    </a:cubicBezTo>
                    <a:lnTo>
                      <a:pt x="43309" y="24813"/>
                    </a:lnTo>
                    <a:cubicBezTo>
                      <a:pt x="43309" y="15690"/>
                      <a:pt x="35564" y="8146"/>
                      <a:pt x="25389" y="6617"/>
                    </a:cubicBezTo>
                    <a:lnTo>
                      <a:pt x="2538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59" name="Google Shape;859;p22"/>
          <p:cNvSpPr txBox="1">
            <a:spLocks noGrp="1"/>
          </p:cNvSpPr>
          <p:nvPr>
            <p:ph type="title"/>
          </p:nvPr>
        </p:nvSpPr>
        <p:spPr>
          <a:xfrm>
            <a:off x="1691850" y="2301800"/>
            <a:ext cx="5760300" cy="1000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60" name="Google Shape;860;p22"/>
          <p:cNvSpPr txBox="1">
            <a:spLocks noGrp="1"/>
          </p:cNvSpPr>
          <p:nvPr>
            <p:ph type="subTitle" idx="1"/>
          </p:nvPr>
        </p:nvSpPr>
        <p:spPr>
          <a:xfrm>
            <a:off x="1691850" y="3302288"/>
            <a:ext cx="5760300" cy="545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61" name="Google Shape;861;p22"/>
          <p:cNvSpPr txBox="1">
            <a:spLocks noGrp="1"/>
          </p:cNvSpPr>
          <p:nvPr>
            <p:ph type="title" idx="2" hasCustomPrompt="1"/>
          </p:nvPr>
        </p:nvSpPr>
        <p:spPr>
          <a:xfrm>
            <a:off x="1691850" y="1295800"/>
            <a:ext cx="5760300" cy="1000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12"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3" name="Google Shape;863;p23"/>
          <p:cNvGrpSpPr/>
          <p:nvPr/>
        </p:nvGrpSpPr>
        <p:grpSpPr>
          <a:xfrm>
            <a:off x="-150" y="-23475"/>
            <a:ext cx="9144079" cy="5430372"/>
            <a:chOff x="-150" y="-23475"/>
            <a:chExt cx="9144079" cy="5430372"/>
          </a:xfrm>
        </p:grpSpPr>
        <p:sp>
          <p:nvSpPr>
            <p:cNvPr id="864" name="Google Shape;864;p23"/>
            <p:cNvSpPr/>
            <p:nvPr/>
          </p:nvSpPr>
          <p:spPr>
            <a:xfrm>
              <a:off x="0" y="-23475"/>
              <a:ext cx="9143929" cy="5166888"/>
            </a:xfrm>
            <a:custGeom>
              <a:avLst/>
              <a:gdLst/>
              <a:ahLst/>
              <a:cxnLst/>
              <a:rect l="l" t="t" r="r" b="b"/>
              <a:pathLst>
                <a:path w="49014" h="32839" extrusionOk="0">
                  <a:moveTo>
                    <a:pt x="1" y="1"/>
                  </a:moveTo>
                  <a:lnTo>
                    <a:pt x="1" y="32839"/>
                  </a:lnTo>
                  <a:lnTo>
                    <a:pt x="49013" y="32839"/>
                  </a:lnTo>
                  <a:lnTo>
                    <a:pt x="490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23"/>
            <p:cNvSpPr/>
            <p:nvPr/>
          </p:nvSpPr>
          <p:spPr>
            <a:xfrm>
              <a:off x="140934" y="165407"/>
              <a:ext cx="1458542" cy="621021"/>
            </a:xfrm>
            <a:custGeom>
              <a:avLst/>
              <a:gdLst/>
              <a:ahLst/>
              <a:cxnLst/>
              <a:rect l="l" t="t" r="r" b="b"/>
              <a:pathLst>
                <a:path w="9270" h="3947" extrusionOk="0">
                  <a:moveTo>
                    <a:pt x="2281" y="1"/>
                  </a:moveTo>
                  <a:cubicBezTo>
                    <a:pt x="2165" y="1"/>
                    <a:pt x="2047" y="13"/>
                    <a:pt x="1927" y="38"/>
                  </a:cubicBezTo>
                  <a:cubicBezTo>
                    <a:pt x="27" y="431"/>
                    <a:pt x="0" y="3205"/>
                    <a:pt x="0" y="3410"/>
                  </a:cubicBezTo>
                  <a:cubicBezTo>
                    <a:pt x="0" y="3606"/>
                    <a:pt x="116" y="3919"/>
                    <a:pt x="1794" y="3945"/>
                  </a:cubicBezTo>
                  <a:cubicBezTo>
                    <a:pt x="1833" y="3946"/>
                    <a:pt x="1874" y="3946"/>
                    <a:pt x="1917" y="3946"/>
                  </a:cubicBezTo>
                  <a:cubicBezTo>
                    <a:pt x="3728" y="3946"/>
                    <a:pt x="8890" y="3588"/>
                    <a:pt x="9073" y="3562"/>
                  </a:cubicBezTo>
                  <a:cubicBezTo>
                    <a:pt x="9269" y="3535"/>
                    <a:pt x="9207" y="3339"/>
                    <a:pt x="9216" y="3187"/>
                  </a:cubicBezTo>
                  <a:cubicBezTo>
                    <a:pt x="9225" y="2902"/>
                    <a:pt x="9127" y="1831"/>
                    <a:pt x="8466" y="1787"/>
                  </a:cubicBezTo>
                  <a:cubicBezTo>
                    <a:pt x="8453" y="1786"/>
                    <a:pt x="8440" y="1786"/>
                    <a:pt x="8427" y="1786"/>
                  </a:cubicBezTo>
                  <a:cubicBezTo>
                    <a:pt x="7792" y="1786"/>
                    <a:pt x="7664" y="2616"/>
                    <a:pt x="7664" y="2616"/>
                  </a:cubicBezTo>
                  <a:cubicBezTo>
                    <a:pt x="7664" y="2616"/>
                    <a:pt x="7302" y="1630"/>
                    <a:pt x="6507" y="1630"/>
                  </a:cubicBezTo>
                  <a:cubicBezTo>
                    <a:pt x="6474" y="1630"/>
                    <a:pt x="6440" y="1631"/>
                    <a:pt x="6406" y="1635"/>
                  </a:cubicBezTo>
                  <a:cubicBezTo>
                    <a:pt x="5540" y="1724"/>
                    <a:pt x="5308" y="2607"/>
                    <a:pt x="5308" y="2607"/>
                  </a:cubicBezTo>
                  <a:cubicBezTo>
                    <a:pt x="5308" y="2607"/>
                    <a:pt x="4001" y="1"/>
                    <a:pt x="22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23"/>
            <p:cNvSpPr/>
            <p:nvPr/>
          </p:nvSpPr>
          <p:spPr>
            <a:xfrm>
              <a:off x="7443257" y="1304648"/>
              <a:ext cx="1499293" cy="667751"/>
            </a:xfrm>
            <a:custGeom>
              <a:avLst/>
              <a:gdLst/>
              <a:ahLst/>
              <a:cxnLst/>
              <a:rect l="l" t="t" r="r" b="b"/>
              <a:pathLst>
                <a:path w="9529" h="4244" extrusionOk="0">
                  <a:moveTo>
                    <a:pt x="2490" y="1"/>
                  </a:moveTo>
                  <a:cubicBezTo>
                    <a:pt x="2419" y="1"/>
                    <a:pt x="2348" y="5"/>
                    <a:pt x="2275" y="14"/>
                  </a:cubicBezTo>
                  <a:cubicBezTo>
                    <a:pt x="295" y="264"/>
                    <a:pt x="36" y="3101"/>
                    <a:pt x="18" y="3315"/>
                  </a:cubicBezTo>
                  <a:cubicBezTo>
                    <a:pt x="0" y="3520"/>
                    <a:pt x="90" y="3850"/>
                    <a:pt x="1811" y="4010"/>
                  </a:cubicBezTo>
                  <a:cubicBezTo>
                    <a:pt x="3438" y="4171"/>
                    <a:pt x="8505" y="4243"/>
                    <a:pt x="9232" y="4243"/>
                  </a:cubicBezTo>
                  <a:cubicBezTo>
                    <a:pt x="9275" y="4243"/>
                    <a:pt x="9303" y="4243"/>
                    <a:pt x="9314" y="4242"/>
                  </a:cubicBezTo>
                  <a:cubicBezTo>
                    <a:pt x="9510" y="4233"/>
                    <a:pt x="9466" y="4028"/>
                    <a:pt x="9483" y="3877"/>
                  </a:cubicBezTo>
                  <a:cubicBezTo>
                    <a:pt x="9528" y="3573"/>
                    <a:pt x="9510" y="2467"/>
                    <a:pt x="8832" y="2378"/>
                  </a:cubicBezTo>
                  <a:cubicBezTo>
                    <a:pt x="8797" y="2373"/>
                    <a:pt x="8762" y="2370"/>
                    <a:pt x="8729" y="2370"/>
                  </a:cubicBezTo>
                  <a:cubicBezTo>
                    <a:pt x="8140" y="2370"/>
                    <a:pt x="7940" y="3154"/>
                    <a:pt x="7940" y="3154"/>
                  </a:cubicBezTo>
                  <a:cubicBezTo>
                    <a:pt x="7940" y="3154"/>
                    <a:pt x="7633" y="2039"/>
                    <a:pt x="6757" y="2039"/>
                  </a:cubicBezTo>
                  <a:cubicBezTo>
                    <a:pt x="6750" y="2039"/>
                    <a:pt x="6743" y="2039"/>
                    <a:pt x="6736" y="2039"/>
                  </a:cubicBezTo>
                  <a:cubicBezTo>
                    <a:pt x="5835" y="2057"/>
                    <a:pt x="5531" y="2940"/>
                    <a:pt x="5531" y="2940"/>
                  </a:cubicBezTo>
                  <a:cubicBezTo>
                    <a:pt x="5531" y="2940"/>
                    <a:pt x="4347" y="1"/>
                    <a:pt x="24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23"/>
            <p:cNvSpPr/>
            <p:nvPr/>
          </p:nvSpPr>
          <p:spPr>
            <a:xfrm>
              <a:off x="-150" y="4401800"/>
              <a:ext cx="9144000" cy="75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8" name="Google Shape;868;p23"/>
            <p:cNvGrpSpPr/>
            <p:nvPr/>
          </p:nvGrpSpPr>
          <p:grpSpPr>
            <a:xfrm>
              <a:off x="7623203" y="4330249"/>
              <a:ext cx="1520699" cy="813424"/>
              <a:chOff x="3457050" y="4619150"/>
              <a:chExt cx="227075" cy="121450"/>
            </a:xfrm>
          </p:grpSpPr>
          <p:sp>
            <p:nvSpPr>
              <p:cNvPr id="869" name="Google Shape;869;p23"/>
              <p:cNvSpPr/>
              <p:nvPr/>
            </p:nvSpPr>
            <p:spPr>
              <a:xfrm>
                <a:off x="3457050" y="4619150"/>
                <a:ext cx="227075" cy="121450"/>
              </a:xfrm>
              <a:custGeom>
                <a:avLst/>
                <a:gdLst/>
                <a:ahLst/>
                <a:cxnLst/>
                <a:rect l="l" t="t" r="r" b="b"/>
                <a:pathLst>
                  <a:path w="9083" h="4858" extrusionOk="0">
                    <a:moveTo>
                      <a:pt x="7668" y="0"/>
                    </a:moveTo>
                    <a:cubicBezTo>
                      <a:pt x="7594" y="0"/>
                      <a:pt x="7518" y="5"/>
                      <a:pt x="7441" y="14"/>
                    </a:cubicBezTo>
                    <a:cubicBezTo>
                      <a:pt x="6058" y="174"/>
                      <a:pt x="5755" y="1593"/>
                      <a:pt x="5701" y="2333"/>
                    </a:cubicBezTo>
                    <a:cubicBezTo>
                      <a:pt x="5674" y="2610"/>
                      <a:pt x="5683" y="2797"/>
                      <a:pt x="5683" y="2797"/>
                    </a:cubicBezTo>
                    <a:cubicBezTo>
                      <a:pt x="5683" y="2797"/>
                      <a:pt x="5567" y="2538"/>
                      <a:pt x="5317" y="2315"/>
                    </a:cubicBezTo>
                    <a:cubicBezTo>
                      <a:pt x="5139" y="2162"/>
                      <a:pt x="4892" y="2029"/>
                      <a:pt x="4578" y="2029"/>
                    </a:cubicBezTo>
                    <a:cubicBezTo>
                      <a:pt x="4437" y="2029"/>
                      <a:pt x="4282" y="2056"/>
                      <a:pt x="4113" y="2119"/>
                    </a:cubicBezTo>
                    <a:cubicBezTo>
                      <a:pt x="4015" y="2155"/>
                      <a:pt x="3935" y="2199"/>
                      <a:pt x="3863" y="2244"/>
                    </a:cubicBezTo>
                    <a:cubicBezTo>
                      <a:pt x="3096" y="2735"/>
                      <a:pt x="3319" y="3814"/>
                      <a:pt x="3328" y="3850"/>
                    </a:cubicBezTo>
                    <a:cubicBezTo>
                      <a:pt x="3306" y="3820"/>
                      <a:pt x="2660" y="2861"/>
                      <a:pt x="1669" y="2861"/>
                    </a:cubicBezTo>
                    <a:cubicBezTo>
                      <a:pt x="1463" y="2861"/>
                      <a:pt x="1242" y="2903"/>
                      <a:pt x="1009" y="3002"/>
                    </a:cubicBezTo>
                    <a:cubicBezTo>
                      <a:pt x="18" y="3422"/>
                      <a:pt x="0" y="4367"/>
                      <a:pt x="72" y="4858"/>
                    </a:cubicBezTo>
                    <a:lnTo>
                      <a:pt x="9082" y="4858"/>
                    </a:lnTo>
                    <a:lnTo>
                      <a:pt x="9082" y="612"/>
                    </a:lnTo>
                    <a:cubicBezTo>
                      <a:pt x="8711" y="264"/>
                      <a:pt x="8241" y="0"/>
                      <a:pt x="766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870;p23"/>
              <p:cNvSpPr/>
              <p:nvPr/>
            </p:nvSpPr>
            <p:spPr>
              <a:xfrm>
                <a:off x="3471550" y="4708900"/>
                <a:ext cx="68700" cy="3170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1268" extrusionOk="0">
                    <a:moveTo>
                      <a:pt x="1107" y="0"/>
                    </a:moveTo>
                    <a:cubicBezTo>
                      <a:pt x="1019" y="0"/>
                      <a:pt x="930" y="12"/>
                      <a:pt x="839" y="37"/>
                    </a:cubicBezTo>
                    <a:cubicBezTo>
                      <a:pt x="188" y="215"/>
                      <a:pt x="18" y="813"/>
                      <a:pt x="0" y="1268"/>
                    </a:cubicBezTo>
                    <a:lnTo>
                      <a:pt x="2748" y="1268"/>
                    </a:lnTo>
                    <a:cubicBezTo>
                      <a:pt x="2547" y="931"/>
                      <a:pt x="1898" y="0"/>
                      <a:pt x="11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871;p23"/>
              <p:cNvSpPr/>
              <p:nvPr/>
            </p:nvSpPr>
            <p:spPr>
              <a:xfrm>
                <a:off x="3552050" y="4695475"/>
                <a:ext cx="66950" cy="45125"/>
              </a:xfrm>
              <a:custGeom>
                <a:avLst/>
                <a:gdLst/>
                <a:ahLst/>
                <a:cxnLst/>
                <a:rect l="l" t="t" r="r" b="b"/>
                <a:pathLst>
                  <a:path w="2678" h="1805" extrusionOk="0">
                    <a:moveTo>
                      <a:pt x="939" y="1"/>
                    </a:moveTo>
                    <a:cubicBezTo>
                      <a:pt x="857" y="1"/>
                      <a:pt x="776" y="18"/>
                      <a:pt x="697" y="56"/>
                    </a:cubicBezTo>
                    <a:cubicBezTo>
                      <a:pt x="1" y="395"/>
                      <a:pt x="135" y="1350"/>
                      <a:pt x="251" y="1805"/>
                    </a:cubicBezTo>
                    <a:lnTo>
                      <a:pt x="2677" y="1805"/>
                    </a:lnTo>
                    <a:cubicBezTo>
                      <a:pt x="2437" y="1348"/>
                      <a:pt x="1657" y="1"/>
                      <a:pt x="9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872;p23"/>
              <p:cNvSpPr/>
              <p:nvPr/>
            </p:nvSpPr>
            <p:spPr>
              <a:xfrm>
                <a:off x="3617625" y="4650650"/>
                <a:ext cx="66500" cy="89950"/>
              </a:xfrm>
              <a:custGeom>
                <a:avLst/>
                <a:gdLst/>
                <a:ahLst/>
                <a:cxnLst/>
                <a:rect l="l" t="t" r="r" b="b"/>
                <a:pathLst>
                  <a:path w="2660" h="3598" extrusionOk="0">
                    <a:moveTo>
                      <a:pt x="1577" y="0"/>
                    </a:moveTo>
                    <a:cubicBezTo>
                      <a:pt x="877" y="0"/>
                      <a:pt x="491" y="494"/>
                      <a:pt x="286" y="1127"/>
                    </a:cubicBezTo>
                    <a:cubicBezTo>
                      <a:pt x="1" y="2019"/>
                      <a:pt x="81" y="3188"/>
                      <a:pt x="117" y="3598"/>
                    </a:cubicBezTo>
                    <a:lnTo>
                      <a:pt x="2659" y="3598"/>
                    </a:lnTo>
                    <a:lnTo>
                      <a:pt x="2659" y="369"/>
                    </a:lnTo>
                    <a:cubicBezTo>
                      <a:pt x="2347" y="154"/>
                      <a:pt x="2017" y="21"/>
                      <a:pt x="1669" y="3"/>
                    </a:cubicBezTo>
                    <a:cubicBezTo>
                      <a:pt x="1638" y="1"/>
                      <a:pt x="1607" y="0"/>
                      <a:pt x="157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3" name="Google Shape;873;p23"/>
            <p:cNvGrpSpPr/>
            <p:nvPr/>
          </p:nvGrpSpPr>
          <p:grpSpPr>
            <a:xfrm flipH="1">
              <a:off x="-69" y="4310169"/>
              <a:ext cx="792529" cy="1096728"/>
              <a:chOff x="3536675" y="4387575"/>
              <a:chExt cx="147450" cy="204050"/>
            </a:xfrm>
          </p:grpSpPr>
          <p:sp>
            <p:nvSpPr>
              <p:cNvPr id="874" name="Google Shape;874;p23"/>
              <p:cNvSpPr/>
              <p:nvPr/>
            </p:nvSpPr>
            <p:spPr>
              <a:xfrm>
                <a:off x="3536675" y="4387575"/>
                <a:ext cx="147450" cy="204050"/>
              </a:xfrm>
              <a:custGeom>
                <a:avLst/>
                <a:gdLst/>
                <a:ahLst/>
                <a:cxnLst/>
                <a:rect l="l" t="t" r="r" b="b"/>
                <a:pathLst>
                  <a:path w="5898" h="8162" extrusionOk="0">
                    <a:moveTo>
                      <a:pt x="4447" y="0"/>
                    </a:moveTo>
                    <a:cubicBezTo>
                      <a:pt x="4417" y="0"/>
                      <a:pt x="4386" y="3"/>
                      <a:pt x="4354" y="8"/>
                    </a:cubicBezTo>
                    <a:cubicBezTo>
                      <a:pt x="3051" y="213"/>
                      <a:pt x="3435" y="4094"/>
                      <a:pt x="3435" y="4094"/>
                    </a:cubicBezTo>
                    <a:cubicBezTo>
                      <a:pt x="3435" y="4094"/>
                      <a:pt x="2531" y="3021"/>
                      <a:pt x="1604" y="3021"/>
                    </a:cubicBezTo>
                    <a:cubicBezTo>
                      <a:pt x="1306" y="3021"/>
                      <a:pt x="1005" y="3132"/>
                      <a:pt x="732" y="3425"/>
                    </a:cubicBezTo>
                    <a:cubicBezTo>
                      <a:pt x="0" y="4210"/>
                      <a:pt x="536" y="5396"/>
                      <a:pt x="1017" y="6119"/>
                    </a:cubicBezTo>
                    <a:cubicBezTo>
                      <a:pt x="1267" y="6485"/>
                      <a:pt x="1508" y="6734"/>
                      <a:pt x="1544" y="6734"/>
                    </a:cubicBezTo>
                    <a:lnTo>
                      <a:pt x="5897" y="8162"/>
                    </a:lnTo>
                    <a:lnTo>
                      <a:pt x="5897" y="3202"/>
                    </a:lnTo>
                    <a:cubicBezTo>
                      <a:pt x="5665" y="3514"/>
                      <a:pt x="5505" y="3844"/>
                      <a:pt x="5505" y="3844"/>
                    </a:cubicBezTo>
                    <a:cubicBezTo>
                      <a:pt x="5505" y="3844"/>
                      <a:pt x="5640" y="0"/>
                      <a:pt x="444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23"/>
              <p:cNvSpPr/>
              <p:nvPr/>
            </p:nvSpPr>
            <p:spPr>
              <a:xfrm>
                <a:off x="3567900" y="4414300"/>
                <a:ext cx="116225" cy="171300"/>
              </a:xfrm>
              <a:custGeom>
                <a:avLst/>
                <a:gdLst/>
                <a:ahLst/>
                <a:cxnLst/>
                <a:rect l="l" t="t" r="r" b="b"/>
                <a:pathLst>
                  <a:path w="4649" h="6852" extrusionOk="0">
                    <a:moveTo>
                      <a:pt x="3292" y="1"/>
                    </a:moveTo>
                    <a:cubicBezTo>
                      <a:pt x="2784" y="1"/>
                      <a:pt x="2409" y="4523"/>
                      <a:pt x="2409" y="4523"/>
                    </a:cubicBezTo>
                    <a:cubicBezTo>
                      <a:pt x="2409" y="4523"/>
                      <a:pt x="1466" y="3106"/>
                      <a:pt x="758" y="3106"/>
                    </a:cubicBezTo>
                    <a:cubicBezTo>
                      <a:pt x="626" y="3106"/>
                      <a:pt x="501" y="3156"/>
                      <a:pt x="393" y="3275"/>
                    </a:cubicBezTo>
                    <a:cubicBezTo>
                      <a:pt x="0" y="3694"/>
                      <a:pt x="428" y="4532"/>
                      <a:pt x="883" y="5157"/>
                    </a:cubicBezTo>
                    <a:cubicBezTo>
                      <a:pt x="1227" y="5633"/>
                      <a:pt x="1588" y="5987"/>
                      <a:pt x="1640" y="5987"/>
                    </a:cubicBezTo>
                    <a:cubicBezTo>
                      <a:pt x="1641" y="5987"/>
                      <a:pt x="1641" y="5987"/>
                      <a:pt x="1642" y="5987"/>
                    </a:cubicBezTo>
                    <a:lnTo>
                      <a:pt x="4648" y="6852"/>
                    </a:lnTo>
                    <a:lnTo>
                      <a:pt x="4648" y="3605"/>
                    </a:lnTo>
                    <a:cubicBezTo>
                      <a:pt x="4006" y="4149"/>
                      <a:pt x="3497" y="4791"/>
                      <a:pt x="3497" y="4791"/>
                    </a:cubicBezTo>
                    <a:cubicBezTo>
                      <a:pt x="3497" y="4791"/>
                      <a:pt x="3792" y="1"/>
                      <a:pt x="32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76" name="Google Shape;876;p23"/>
          <p:cNvSpPr txBox="1">
            <a:spLocks noGrp="1"/>
          </p:cNvSpPr>
          <p:nvPr>
            <p:ph type="title"/>
          </p:nvPr>
        </p:nvSpPr>
        <p:spPr>
          <a:xfrm>
            <a:off x="720000" y="41457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77" name="Google Shape;877;p23"/>
          <p:cNvSpPr txBox="1">
            <a:spLocks noGrp="1"/>
          </p:cNvSpPr>
          <p:nvPr>
            <p:ph type="subTitle" idx="1"/>
          </p:nvPr>
        </p:nvSpPr>
        <p:spPr>
          <a:xfrm>
            <a:off x="1670751" y="1478775"/>
            <a:ext cx="21564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>
                <a:solidFill>
                  <a:schemeClr val="accent4"/>
                </a:solidFill>
                <a:latin typeface="Titan One"/>
                <a:ea typeface="Titan One"/>
                <a:cs typeface="Titan One"/>
                <a:sym typeface="Titan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878" name="Google Shape;878;p23"/>
          <p:cNvSpPr txBox="1">
            <a:spLocks noGrp="1"/>
          </p:cNvSpPr>
          <p:nvPr>
            <p:ph type="subTitle" idx="2"/>
          </p:nvPr>
        </p:nvSpPr>
        <p:spPr>
          <a:xfrm>
            <a:off x="1670751" y="1948575"/>
            <a:ext cx="2156400" cy="52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879" name="Google Shape;879;p23"/>
          <p:cNvSpPr txBox="1">
            <a:spLocks noGrp="1"/>
          </p:cNvSpPr>
          <p:nvPr>
            <p:ph type="subTitle" idx="3"/>
          </p:nvPr>
        </p:nvSpPr>
        <p:spPr>
          <a:xfrm>
            <a:off x="1670751" y="3306900"/>
            <a:ext cx="21564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>
                <a:solidFill>
                  <a:schemeClr val="accent4"/>
                </a:solidFill>
                <a:latin typeface="Titan One"/>
                <a:ea typeface="Titan One"/>
                <a:cs typeface="Titan One"/>
                <a:sym typeface="Titan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880" name="Google Shape;880;p23"/>
          <p:cNvSpPr txBox="1">
            <a:spLocks noGrp="1"/>
          </p:cNvSpPr>
          <p:nvPr>
            <p:ph type="subTitle" idx="4"/>
          </p:nvPr>
        </p:nvSpPr>
        <p:spPr>
          <a:xfrm>
            <a:off x="1670751" y="3776700"/>
            <a:ext cx="2156400" cy="52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881" name="Google Shape;881;p23"/>
          <p:cNvSpPr txBox="1">
            <a:spLocks noGrp="1"/>
          </p:cNvSpPr>
          <p:nvPr>
            <p:ph type="subTitle" idx="5"/>
          </p:nvPr>
        </p:nvSpPr>
        <p:spPr>
          <a:xfrm>
            <a:off x="6114051" y="1478775"/>
            <a:ext cx="21564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>
                <a:solidFill>
                  <a:schemeClr val="accent4"/>
                </a:solidFill>
                <a:latin typeface="Titan One"/>
                <a:ea typeface="Titan One"/>
                <a:cs typeface="Titan One"/>
                <a:sym typeface="Titan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882" name="Google Shape;882;p23"/>
          <p:cNvSpPr txBox="1">
            <a:spLocks noGrp="1"/>
          </p:cNvSpPr>
          <p:nvPr>
            <p:ph type="subTitle" idx="6"/>
          </p:nvPr>
        </p:nvSpPr>
        <p:spPr>
          <a:xfrm>
            <a:off x="6114051" y="1948575"/>
            <a:ext cx="2156400" cy="52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883" name="Google Shape;883;p23"/>
          <p:cNvSpPr txBox="1">
            <a:spLocks noGrp="1"/>
          </p:cNvSpPr>
          <p:nvPr>
            <p:ph type="subTitle" idx="7"/>
          </p:nvPr>
        </p:nvSpPr>
        <p:spPr>
          <a:xfrm>
            <a:off x="6114051" y="3306900"/>
            <a:ext cx="21564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>
                <a:solidFill>
                  <a:schemeClr val="accent4"/>
                </a:solidFill>
                <a:latin typeface="Titan One"/>
                <a:ea typeface="Titan One"/>
                <a:cs typeface="Titan One"/>
                <a:sym typeface="Titan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884" name="Google Shape;884;p23"/>
          <p:cNvSpPr txBox="1">
            <a:spLocks noGrp="1"/>
          </p:cNvSpPr>
          <p:nvPr>
            <p:ph type="subTitle" idx="8"/>
          </p:nvPr>
        </p:nvSpPr>
        <p:spPr>
          <a:xfrm>
            <a:off x="6114051" y="3776700"/>
            <a:ext cx="2156400" cy="52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3">
    <p:spTree>
      <p:nvGrpSpPr>
        <p:cNvPr id="1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6" name="Google Shape;886;p24"/>
          <p:cNvGrpSpPr/>
          <p:nvPr/>
        </p:nvGrpSpPr>
        <p:grpSpPr>
          <a:xfrm>
            <a:off x="0" y="-396350"/>
            <a:ext cx="9144000" cy="5555950"/>
            <a:chOff x="0" y="-396350"/>
            <a:chExt cx="9144000" cy="5555950"/>
          </a:xfrm>
        </p:grpSpPr>
        <p:sp>
          <p:nvSpPr>
            <p:cNvPr id="887" name="Google Shape;887;p24"/>
            <p:cNvSpPr/>
            <p:nvPr/>
          </p:nvSpPr>
          <p:spPr>
            <a:xfrm>
              <a:off x="0" y="-75"/>
              <a:ext cx="9143929" cy="5143490"/>
            </a:xfrm>
            <a:custGeom>
              <a:avLst/>
              <a:gdLst/>
              <a:ahLst/>
              <a:cxnLst/>
              <a:rect l="l" t="t" r="r" b="b"/>
              <a:pathLst>
                <a:path w="49014" h="32839" extrusionOk="0">
                  <a:moveTo>
                    <a:pt x="1" y="1"/>
                  </a:moveTo>
                  <a:lnTo>
                    <a:pt x="1" y="32839"/>
                  </a:lnTo>
                  <a:lnTo>
                    <a:pt x="49013" y="32839"/>
                  </a:lnTo>
                  <a:lnTo>
                    <a:pt x="49013" y="1"/>
                  </a:lnTo>
                  <a:close/>
                </a:path>
              </a:pathLst>
            </a:custGeom>
            <a:solidFill>
              <a:srgbClr val="AFB9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24"/>
            <p:cNvSpPr/>
            <p:nvPr/>
          </p:nvSpPr>
          <p:spPr>
            <a:xfrm>
              <a:off x="0" y="4401800"/>
              <a:ext cx="9144000" cy="757800"/>
            </a:xfrm>
            <a:prstGeom prst="rect">
              <a:avLst/>
            </a:prstGeom>
            <a:solidFill>
              <a:srgbClr val="EBEC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9" name="Google Shape;889;p24"/>
            <p:cNvGrpSpPr/>
            <p:nvPr/>
          </p:nvGrpSpPr>
          <p:grpSpPr>
            <a:xfrm>
              <a:off x="8174062" y="3811555"/>
              <a:ext cx="969932" cy="1331946"/>
              <a:chOff x="2608825" y="4070850"/>
              <a:chExt cx="720925" cy="990000"/>
            </a:xfrm>
          </p:grpSpPr>
          <p:sp>
            <p:nvSpPr>
              <p:cNvPr id="890" name="Google Shape;890;p24"/>
              <p:cNvSpPr/>
              <p:nvPr/>
            </p:nvSpPr>
            <p:spPr>
              <a:xfrm>
                <a:off x="2656150" y="4889775"/>
                <a:ext cx="5733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22934" h="6843" extrusionOk="0">
                    <a:moveTo>
                      <a:pt x="11455" y="6842"/>
                    </a:moveTo>
                    <a:cubicBezTo>
                      <a:pt x="17770" y="6842"/>
                      <a:pt x="22933" y="5313"/>
                      <a:pt x="22933" y="3434"/>
                    </a:cubicBezTo>
                    <a:cubicBezTo>
                      <a:pt x="22933" y="1554"/>
                      <a:pt x="17770" y="0"/>
                      <a:pt x="11455" y="0"/>
                    </a:cubicBezTo>
                    <a:cubicBezTo>
                      <a:pt x="5164" y="0"/>
                      <a:pt x="1" y="1554"/>
                      <a:pt x="1" y="3434"/>
                    </a:cubicBezTo>
                    <a:cubicBezTo>
                      <a:pt x="1" y="5313"/>
                      <a:pt x="5164" y="6842"/>
                      <a:pt x="11455" y="6842"/>
                    </a:cubicBezTo>
                    <a:close/>
                  </a:path>
                </a:pathLst>
              </a:custGeom>
              <a:solidFill>
                <a:srgbClr val="C9CAD2">
                  <a:alpha val="4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24"/>
              <p:cNvSpPr/>
              <p:nvPr/>
            </p:nvSpPr>
            <p:spPr>
              <a:xfrm>
                <a:off x="2789625" y="4072100"/>
                <a:ext cx="436100" cy="614675"/>
              </a:xfrm>
              <a:custGeom>
                <a:avLst/>
                <a:gdLst/>
                <a:ahLst/>
                <a:cxnLst/>
                <a:rect l="l" t="t" r="r" b="b"/>
                <a:pathLst>
                  <a:path w="17444" h="24587" extrusionOk="0">
                    <a:moveTo>
                      <a:pt x="4737" y="23058"/>
                    </a:moveTo>
                    <a:cubicBezTo>
                      <a:pt x="0" y="15664"/>
                      <a:pt x="2882" y="4963"/>
                      <a:pt x="10476" y="702"/>
                    </a:cubicBezTo>
                    <a:cubicBezTo>
                      <a:pt x="11429" y="176"/>
                      <a:pt x="12081" y="0"/>
                      <a:pt x="12883" y="1379"/>
                    </a:cubicBezTo>
                    <a:cubicBezTo>
                      <a:pt x="17444" y="9299"/>
                      <a:pt x="15314" y="18547"/>
                      <a:pt x="7770" y="23660"/>
                    </a:cubicBezTo>
                    <a:cubicBezTo>
                      <a:pt x="6366" y="24587"/>
                      <a:pt x="5514" y="24261"/>
                      <a:pt x="4737" y="2305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24"/>
              <p:cNvSpPr/>
              <p:nvPr/>
            </p:nvSpPr>
            <p:spPr>
              <a:xfrm>
                <a:off x="2840375" y="4072100"/>
                <a:ext cx="335850" cy="614050"/>
              </a:xfrm>
              <a:custGeom>
                <a:avLst/>
                <a:gdLst/>
                <a:ahLst/>
                <a:cxnLst/>
                <a:rect l="l" t="t" r="r" b="b"/>
                <a:pathLst>
                  <a:path w="13434" h="24562" extrusionOk="0">
                    <a:moveTo>
                      <a:pt x="3083" y="23158"/>
                    </a:moveTo>
                    <a:cubicBezTo>
                      <a:pt x="0" y="16166"/>
                      <a:pt x="2832" y="5439"/>
                      <a:pt x="8772" y="777"/>
                    </a:cubicBezTo>
                    <a:cubicBezTo>
                      <a:pt x="9499" y="201"/>
                      <a:pt x="10000" y="0"/>
                      <a:pt x="10527" y="1303"/>
                    </a:cubicBezTo>
                    <a:cubicBezTo>
                      <a:pt x="13434" y="8797"/>
                      <a:pt x="11254" y="18045"/>
                      <a:pt x="5314" y="23559"/>
                    </a:cubicBezTo>
                    <a:cubicBezTo>
                      <a:pt x="4211" y="24562"/>
                      <a:pt x="3584" y="24286"/>
                      <a:pt x="3083" y="23158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24"/>
              <p:cNvSpPr/>
              <p:nvPr/>
            </p:nvSpPr>
            <p:spPr>
              <a:xfrm>
                <a:off x="2866050" y="4071475"/>
                <a:ext cx="285750" cy="614675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24587" extrusionOk="0">
                    <a:moveTo>
                      <a:pt x="2257" y="23233"/>
                    </a:moveTo>
                    <a:cubicBezTo>
                      <a:pt x="1" y="16416"/>
                      <a:pt x="2783" y="5714"/>
                      <a:pt x="7896" y="827"/>
                    </a:cubicBezTo>
                    <a:cubicBezTo>
                      <a:pt x="8522" y="226"/>
                      <a:pt x="8948" y="0"/>
                      <a:pt x="9324" y="1278"/>
                    </a:cubicBezTo>
                    <a:cubicBezTo>
                      <a:pt x="11430" y="8597"/>
                      <a:pt x="9249" y="17820"/>
                      <a:pt x="4086" y="23534"/>
                    </a:cubicBezTo>
                    <a:cubicBezTo>
                      <a:pt x="3109" y="24587"/>
                      <a:pt x="2633" y="24336"/>
                      <a:pt x="2257" y="2323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894;p24"/>
              <p:cNvSpPr/>
              <p:nvPr/>
            </p:nvSpPr>
            <p:spPr>
              <a:xfrm>
                <a:off x="2923700" y="4071475"/>
                <a:ext cx="171700" cy="613425"/>
              </a:xfrm>
              <a:custGeom>
                <a:avLst/>
                <a:gdLst/>
                <a:ahLst/>
                <a:cxnLst/>
                <a:rect l="l" t="t" r="r" b="b"/>
                <a:pathLst>
                  <a:path w="6868" h="24537" extrusionOk="0">
                    <a:moveTo>
                      <a:pt x="377" y="23334"/>
                    </a:moveTo>
                    <a:cubicBezTo>
                      <a:pt x="1" y="16993"/>
                      <a:pt x="2707" y="6266"/>
                      <a:pt x="5941" y="927"/>
                    </a:cubicBezTo>
                    <a:cubicBezTo>
                      <a:pt x="6342" y="251"/>
                      <a:pt x="6592" y="0"/>
                      <a:pt x="6642" y="1178"/>
                    </a:cubicBezTo>
                    <a:cubicBezTo>
                      <a:pt x="6868" y="8045"/>
                      <a:pt x="4662" y="17268"/>
                      <a:pt x="1304" y="23409"/>
                    </a:cubicBezTo>
                    <a:cubicBezTo>
                      <a:pt x="677" y="24537"/>
                      <a:pt x="452" y="24361"/>
                      <a:pt x="377" y="23334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24"/>
              <p:cNvSpPr/>
              <p:nvPr/>
            </p:nvSpPr>
            <p:spPr>
              <a:xfrm>
                <a:off x="2936225" y="4070850"/>
                <a:ext cx="151675" cy="614050"/>
              </a:xfrm>
              <a:custGeom>
                <a:avLst/>
                <a:gdLst/>
                <a:ahLst/>
                <a:cxnLst/>
                <a:rect l="l" t="t" r="r" b="b"/>
                <a:pathLst>
                  <a:path w="6067" h="24562" extrusionOk="0">
                    <a:moveTo>
                      <a:pt x="76" y="23409"/>
                    </a:moveTo>
                    <a:cubicBezTo>
                      <a:pt x="477" y="17268"/>
                      <a:pt x="3134" y="6516"/>
                      <a:pt x="5590" y="978"/>
                    </a:cubicBezTo>
                    <a:cubicBezTo>
                      <a:pt x="5891" y="301"/>
                      <a:pt x="6066" y="0"/>
                      <a:pt x="5966" y="1178"/>
                    </a:cubicBezTo>
                    <a:cubicBezTo>
                      <a:pt x="5415" y="7845"/>
                      <a:pt x="3184" y="17068"/>
                      <a:pt x="602" y="23384"/>
                    </a:cubicBezTo>
                    <a:cubicBezTo>
                      <a:pt x="126" y="24562"/>
                      <a:pt x="1" y="24386"/>
                      <a:pt x="76" y="234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896;p24"/>
              <p:cNvSpPr/>
              <p:nvPr/>
            </p:nvSpPr>
            <p:spPr>
              <a:xfrm>
                <a:off x="2733850" y="4600300"/>
                <a:ext cx="409175" cy="110925"/>
              </a:xfrm>
              <a:custGeom>
                <a:avLst/>
                <a:gdLst/>
                <a:ahLst/>
                <a:cxnLst/>
                <a:rect l="l" t="t" r="r" b="b"/>
                <a:pathLst>
                  <a:path w="16367" h="4437" extrusionOk="0">
                    <a:moveTo>
                      <a:pt x="16367" y="2231"/>
                    </a:moveTo>
                    <a:cubicBezTo>
                      <a:pt x="10778" y="0"/>
                      <a:pt x="2733" y="1003"/>
                      <a:pt x="1" y="2231"/>
                    </a:cubicBezTo>
                    <a:cubicBezTo>
                      <a:pt x="2733" y="3434"/>
                      <a:pt x="10778" y="4436"/>
                      <a:pt x="16367" y="2231"/>
                    </a:cubicBezTo>
                    <a:close/>
                  </a:path>
                </a:pathLst>
              </a:custGeom>
              <a:solidFill>
                <a:srgbClr val="467C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24"/>
              <p:cNvSpPr/>
              <p:nvPr/>
            </p:nvSpPr>
            <p:spPr>
              <a:xfrm>
                <a:off x="2632350" y="4072725"/>
                <a:ext cx="458050" cy="661050"/>
              </a:xfrm>
              <a:custGeom>
                <a:avLst/>
                <a:gdLst/>
                <a:ahLst/>
                <a:cxnLst/>
                <a:rect l="l" t="t" r="r" b="b"/>
                <a:pathLst>
                  <a:path w="18322" h="26442" extrusionOk="0">
                    <a:moveTo>
                      <a:pt x="10301" y="25640"/>
                    </a:moveTo>
                    <a:cubicBezTo>
                      <a:pt x="2231" y="20752"/>
                      <a:pt x="0" y="9123"/>
                      <a:pt x="5289" y="1429"/>
                    </a:cubicBezTo>
                    <a:cubicBezTo>
                      <a:pt x="5940" y="476"/>
                      <a:pt x="6492" y="0"/>
                      <a:pt x="7920" y="953"/>
                    </a:cubicBezTo>
                    <a:cubicBezTo>
                      <a:pt x="16016" y="6416"/>
                      <a:pt x="18321" y="16316"/>
                      <a:pt x="13484" y="24787"/>
                    </a:cubicBezTo>
                    <a:cubicBezTo>
                      <a:pt x="12582" y="26366"/>
                      <a:pt x="11605" y="26442"/>
                      <a:pt x="10301" y="2564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898;p24"/>
              <p:cNvSpPr/>
              <p:nvPr/>
            </p:nvSpPr>
            <p:spPr>
              <a:xfrm>
                <a:off x="2684975" y="4072725"/>
                <a:ext cx="351525" cy="660425"/>
              </a:xfrm>
              <a:custGeom>
                <a:avLst/>
                <a:gdLst/>
                <a:ahLst/>
                <a:cxnLst/>
                <a:rect l="l" t="t" r="r" b="b"/>
                <a:pathLst>
                  <a:path w="14061" h="26417" extrusionOk="0">
                    <a:moveTo>
                      <a:pt x="8597" y="25564"/>
                    </a:moveTo>
                    <a:cubicBezTo>
                      <a:pt x="2332" y="20276"/>
                      <a:pt x="1" y="8647"/>
                      <a:pt x="3510" y="1354"/>
                    </a:cubicBezTo>
                    <a:cubicBezTo>
                      <a:pt x="3961" y="451"/>
                      <a:pt x="4337" y="0"/>
                      <a:pt x="5439" y="1028"/>
                    </a:cubicBezTo>
                    <a:cubicBezTo>
                      <a:pt x="11780" y="6893"/>
                      <a:pt x="14061" y="16792"/>
                      <a:pt x="10928" y="24888"/>
                    </a:cubicBezTo>
                    <a:cubicBezTo>
                      <a:pt x="10352" y="26391"/>
                      <a:pt x="9625" y="26416"/>
                      <a:pt x="8597" y="2556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24"/>
              <p:cNvSpPr/>
              <p:nvPr/>
            </p:nvSpPr>
            <p:spPr>
              <a:xfrm>
                <a:off x="2711300" y="4073350"/>
                <a:ext cx="298275" cy="659800"/>
              </a:xfrm>
              <a:custGeom>
                <a:avLst/>
                <a:gdLst/>
                <a:ahLst/>
                <a:cxnLst/>
                <a:rect l="l" t="t" r="r" b="b"/>
                <a:pathLst>
                  <a:path w="11931" h="26392" extrusionOk="0">
                    <a:moveTo>
                      <a:pt x="7745" y="25489"/>
                    </a:moveTo>
                    <a:cubicBezTo>
                      <a:pt x="2381" y="20026"/>
                      <a:pt x="0" y="8396"/>
                      <a:pt x="2632" y="1279"/>
                    </a:cubicBezTo>
                    <a:cubicBezTo>
                      <a:pt x="2958" y="401"/>
                      <a:pt x="3259" y="0"/>
                      <a:pt x="4211" y="1053"/>
                    </a:cubicBezTo>
                    <a:cubicBezTo>
                      <a:pt x="9675" y="7093"/>
                      <a:pt x="11930" y="16993"/>
                      <a:pt x="9650" y="24913"/>
                    </a:cubicBezTo>
                    <a:cubicBezTo>
                      <a:pt x="9224" y="26391"/>
                      <a:pt x="8622" y="26366"/>
                      <a:pt x="7745" y="2548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24"/>
              <p:cNvSpPr/>
              <p:nvPr/>
            </p:nvSpPr>
            <p:spPr>
              <a:xfrm>
                <a:off x="2771450" y="4073350"/>
                <a:ext cx="176725" cy="660425"/>
              </a:xfrm>
              <a:custGeom>
                <a:avLst/>
                <a:gdLst/>
                <a:ahLst/>
                <a:cxnLst/>
                <a:rect l="l" t="t" r="r" b="b"/>
                <a:pathLst>
                  <a:path w="7069" h="26417" extrusionOk="0">
                    <a:moveTo>
                      <a:pt x="5815" y="25389"/>
                    </a:moveTo>
                    <a:cubicBezTo>
                      <a:pt x="2457" y="19474"/>
                      <a:pt x="0" y="7870"/>
                      <a:pt x="602" y="1203"/>
                    </a:cubicBezTo>
                    <a:cubicBezTo>
                      <a:pt x="677" y="376"/>
                      <a:pt x="802" y="0"/>
                      <a:pt x="1404" y="1128"/>
                    </a:cubicBezTo>
                    <a:cubicBezTo>
                      <a:pt x="4838" y="7619"/>
                      <a:pt x="7068" y="17544"/>
                      <a:pt x="6717" y="25038"/>
                    </a:cubicBezTo>
                    <a:cubicBezTo>
                      <a:pt x="6667" y="26417"/>
                      <a:pt x="6366" y="26341"/>
                      <a:pt x="5815" y="2538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24"/>
              <p:cNvSpPr/>
              <p:nvPr/>
            </p:nvSpPr>
            <p:spPr>
              <a:xfrm>
                <a:off x="2789625" y="4073350"/>
                <a:ext cx="146625" cy="661050"/>
              </a:xfrm>
              <a:custGeom>
                <a:avLst/>
                <a:gdLst/>
                <a:ahLst/>
                <a:cxnLst/>
                <a:rect l="l" t="t" r="r" b="b"/>
                <a:pathLst>
                  <a:path w="5865" h="26442" extrusionOk="0">
                    <a:moveTo>
                      <a:pt x="5288" y="25339"/>
                    </a:moveTo>
                    <a:cubicBezTo>
                      <a:pt x="2782" y="19249"/>
                      <a:pt x="301" y="7645"/>
                      <a:pt x="25" y="1178"/>
                    </a:cubicBezTo>
                    <a:cubicBezTo>
                      <a:pt x="0" y="376"/>
                      <a:pt x="50" y="0"/>
                      <a:pt x="502" y="1178"/>
                    </a:cubicBezTo>
                    <a:cubicBezTo>
                      <a:pt x="3108" y="7845"/>
                      <a:pt x="5314" y="17770"/>
                      <a:pt x="5790" y="25088"/>
                    </a:cubicBezTo>
                    <a:cubicBezTo>
                      <a:pt x="5865" y="26442"/>
                      <a:pt x="5690" y="26341"/>
                      <a:pt x="5288" y="2533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24"/>
              <p:cNvSpPr/>
              <p:nvPr/>
            </p:nvSpPr>
            <p:spPr>
              <a:xfrm>
                <a:off x="2906775" y="4266325"/>
                <a:ext cx="422975" cy="447400"/>
              </a:xfrm>
              <a:custGeom>
                <a:avLst/>
                <a:gdLst/>
                <a:ahLst/>
                <a:cxnLst/>
                <a:rect l="l" t="t" r="r" b="b"/>
                <a:pathLst>
                  <a:path w="16919" h="17896" extrusionOk="0">
                    <a:moveTo>
                      <a:pt x="778" y="15941"/>
                    </a:moveTo>
                    <a:cubicBezTo>
                      <a:pt x="1" y="7921"/>
                      <a:pt x="6818" y="377"/>
                      <a:pt x="14813" y="51"/>
                    </a:cubicBezTo>
                    <a:cubicBezTo>
                      <a:pt x="15816" y="1"/>
                      <a:pt x="16417" y="151"/>
                      <a:pt x="16492" y="1605"/>
                    </a:cubicBezTo>
                    <a:cubicBezTo>
                      <a:pt x="16918" y="9976"/>
                      <a:pt x="11329" y="16667"/>
                      <a:pt x="3009" y="17695"/>
                    </a:cubicBezTo>
                    <a:cubicBezTo>
                      <a:pt x="1480" y="17896"/>
                      <a:pt x="928" y="17244"/>
                      <a:pt x="778" y="1594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24"/>
              <p:cNvSpPr/>
              <p:nvPr/>
            </p:nvSpPr>
            <p:spPr>
              <a:xfrm>
                <a:off x="2931850" y="4268200"/>
                <a:ext cx="384750" cy="443650"/>
              </a:xfrm>
              <a:custGeom>
                <a:avLst/>
                <a:gdLst/>
                <a:ahLst/>
                <a:cxnLst/>
                <a:rect l="l" t="t" r="r" b="b"/>
                <a:pathLst>
                  <a:path w="15390" h="17746" extrusionOk="0">
                    <a:moveTo>
                      <a:pt x="51" y="16116"/>
                    </a:moveTo>
                    <a:cubicBezTo>
                      <a:pt x="452" y="9099"/>
                      <a:pt x="7244" y="1530"/>
                      <a:pt x="14036" y="176"/>
                    </a:cubicBezTo>
                    <a:cubicBezTo>
                      <a:pt x="14888" y="1"/>
                      <a:pt x="15389" y="51"/>
                      <a:pt x="15264" y="1329"/>
                    </a:cubicBezTo>
                    <a:cubicBezTo>
                      <a:pt x="14512" y="8698"/>
                      <a:pt x="8873" y="15339"/>
                      <a:pt x="1705" y="17369"/>
                    </a:cubicBezTo>
                    <a:cubicBezTo>
                      <a:pt x="376" y="17745"/>
                      <a:pt x="1" y="17244"/>
                      <a:pt x="51" y="1611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24"/>
              <p:cNvSpPr/>
              <p:nvPr/>
            </p:nvSpPr>
            <p:spPr>
              <a:xfrm>
                <a:off x="2932475" y="4268825"/>
                <a:ext cx="383475" cy="441775"/>
              </a:xfrm>
              <a:custGeom>
                <a:avLst/>
                <a:gdLst/>
                <a:ahLst/>
                <a:cxnLst/>
                <a:rect l="l" t="t" r="r" b="b"/>
                <a:pathLst>
                  <a:path w="15339" h="17671" extrusionOk="0">
                    <a:moveTo>
                      <a:pt x="176" y="16217"/>
                    </a:moveTo>
                    <a:cubicBezTo>
                      <a:pt x="1153" y="9700"/>
                      <a:pt x="7920" y="2106"/>
                      <a:pt x="14136" y="227"/>
                    </a:cubicBezTo>
                    <a:cubicBezTo>
                      <a:pt x="14913" y="1"/>
                      <a:pt x="15339" y="1"/>
                      <a:pt x="15113" y="1204"/>
                    </a:cubicBezTo>
                    <a:cubicBezTo>
                      <a:pt x="13760" y="8046"/>
                      <a:pt x="8146" y="14688"/>
                      <a:pt x="1529" y="17194"/>
                    </a:cubicBezTo>
                    <a:cubicBezTo>
                      <a:pt x="301" y="17670"/>
                      <a:pt x="1" y="17244"/>
                      <a:pt x="176" y="16217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24"/>
              <p:cNvSpPr/>
              <p:nvPr/>
            </p:nvSpPr>
            <p:spPr>
              <a:xfrm>
                <a:off x="2934975" y="4268200"/>
                <a:ext cx="379725" cy="440525"/>
              </a:xfrm>
              <a:custGeom>
                <a:avLst/>
                <a:gdLst/>
                <a:ahLst/>
                <a:cxnLst/>
                <a:rect l="l" t="t" r="r" b="b"/>
                <a:pathLst>
                  <a:path w="15189" h="17621" extrusionOk="0">
                    <a:moveTo>
                      <a:pt x="377" y="16492"/>
                    </a:moveTo>
                    <a:cubicBezTo>
                      <a:pt x="2708" y="11154"/>
                      <a:pt x="9399" y="3510"/>
                      <a:pt x="14287" y="477"/>
                    </a:cubicBezTo>
                    <a:cubicBezTo>
                      <a:pt x="14888" y="101"/>
                      <a:pt x="15189" y="1"/>
                      <a:pt x="14738" y="1003"/>
                    </a:cubicBezTo>
                    <a:cubicBezTo>
                      <a:pt x="12056" y="6693"/>
                      <a:pt x="6392" y="13309"/>
                      <a:pt x="1104" y="16943"/>
                    </a:cubicBezTo>
                    <a:cubicBezTo>
                      <a:pt x="101" y="17620"/>
                      <a:pt x="1" y="17369"/>
                      <a:pt x="377" y="1649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24"/>
              <p:cNvSpPr/>
              <p:nvPr/>
            </p:nvSpPr>
            <p:spPr>
              <a:xfrm>
                <a:off x="2936225" y="4267575"/>
                <a:ext cx="378475" cy="439875"/>
              </a:xfrm>
              <a:custGeom>
                <a:avLst/>
                <a:gdLst/>
                <a:ahLst/>
                <a:cxnLst/>
                <a:rect l="l" t="t" r="r" b="b"/>
                <a:pathLst>
                  <a:path w="15139" h="17595" extrusionOk="0">
                    <a:moveTo>
                      <a:pt x="452" y="16643"/>
                    </a:moveTo>
                    <a:cubicBezTo>
                      <a:pt x="3359" y="11780"/>
                      <a:pt x="10026" y="4111"/>
                      <a:pt x="14337" y="602"/>
                    </a:cubicBezTo>
                    <a:cubicBezTo>
                      <a:pt x="14863" y="176"/>
                      <a:pt x="15139" y="1"/>
                      <a:pt x="14562" y="928"/>
                    </a:cubicBezTo>
                    <a:cubicBezTo>
                      <a:pt x="11354" y="6141"/>
                      <a:pt x="5665" y="12758"/>
                      <a:pt x="903" y="16843"/>
                    </a:cubicBezTo>
                    <a:cubicBezTo>
                      <a:pt x="26" y="17595"/>
                      <a:pt x="1" y="17419"/>
                      <a:pt x="452" y="16643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24"/>
              <p:cNvSpPr/>
              <p:nvPr/>
            </p:nvSpPr>
            <p:spPr>
              <a:xfrm>
                <a:off x="2655525" y="4656050"/>
                <a:ext cx="574600" cy="360925"/>
              </a:xfrm>
              <a:custGeom>
                <a:avLst/>
                <a:gdLst/>
                <a:ahLst/>
                <a:cxnLst/>
                <a:rect l="l" t="t" r="r" b="b"/>
                <a:pathLst>
                  <a:path w="22984" h="14437" extrusionOk="0">
                    <a:moveTo>
                      <a:pt x="3485" y="1"/>
                    </a:moveTo>
                    <a:cubicBezTo>
                      <a:pt x="8622" y="1655"/>
                      <a:pt x="14362" y="1655"/>
                      <a:pt x="19500" y="1"/>
                    </a:cubicBezTo>
                    <a:cubicBezTo>
                      <a:pt x="22908" y="2808"/>
                      <a:pt x="22983" y="10778"/>
                      <a:pt x="19500" y="12582"/>
                    </a:cubicBezTo>
                    <a:cubicBezTo>
                      <a:pt x="14061" y="14437"/>
                      <a:pt x="8923" y="14437"/>
                      <a:pt x="3485" y="12582"/>
                    </a:cubicBezTo>
                    <a:cubicBezTo>
                      <a:pt x="1" y="10778"/>
                      <a:pt x="76" y="2808"/>
                      <a:pt x="34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24"/>
              <p:cNvSpPr/>
              <p:nvPr/>
            </p:nvSpPr>
            <p:spPr>
              <a:xfrm>
                <a:off x="2765175" y="4674850"/>
                <a:ext cx="38250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30" extrusionOk="0">
                    <a:moveTo>
                      <a:pt x="778" y="1"/>
                    </a:moveTo>
                    <a:cubicBezTo>
                      <a:pt x="352" y="1"/>
                      <a:pt x="1" y="352"/>
                      <a:pt x="1" y="778"/>
                    </a:cubicBezTo>
                    <a:cubicBezTo>
                      <a:pt x="1" y="1179"/>
                      <a:pt x="352" y="1529"/>
                      <a:pt x="778" y="1529"/>
                    </a:cubicBezTo>
                    <a:cubicBezTo>
                      <a:pt x="1179" y="1529"/>
                      <a:pt x="1530" y="1179"/>
                      <a:pt x="1530" y="778"/>
                    </a:cubicBezTo>
                    <a:cubicBezTo>
                      <a:pt x="1530" y="352"/>
                      <a:pt x="1179" y="1"/>
                      <a:pt x="778" y="1"/>
                    </a:cubicBezTo>
                    <a:close/>
                  </a:path>
                </a:pathLst>
              </a:custGeom>
              <a:solidFill>
                <a:srgbClr val="467C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24"/>
              <p:cNvSpPr/>
              <p:nvPr/>
            </p:nvSpPr>
            <p:spPr>
              <a:xfrm>
                <a:off x="2844750" y="4680500"/>
                <a:ext cx="37625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30" extrusionOk="0">
                    <a:moveTo>
                      <a:pt x="753" y="0"/>
                    </a:moveTo>
                    <a:cubicBezTo>
                      <a:pt x="327" y="0"/>
                      <a:pt x="1" y="351"/>
                      <a:pt x="1" y="777"/>
                    </a:cubicBezTo>
                    <a:cubicBezTo>
                      <a:pt x="1" y="1178"/>
                      <a:pt x="327" y="1529"/>
                      <a:pt x="753" y="1529"/>
                    </a:cubicBezTo>
                    <a:cubicBezTo>
                      <a:pt x="1179" y="1529"/>
                      <a:pt x="1505" y="1178"/>
                      <a:pt x="1505" y="777"/>
                    </a:cubicBezTo>
                    <a:cubicBezTo>
                      <a:pt x="1505" y="351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rgbClr val="467C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910;p24"/>
              <p:cNvSpPr/>
              <p:nvPr/>
            </p:nvSpPr>
            <p:spPr>
              <a:xfrm>
                <a:off x="3082225" y="4674850"/>
                <a:ext cx="38250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30" extrusionOk="0">
                    <a:moveTo>
                      <a:pt x="752" y="1"/>
                    </a:moveTo>
                    <a:cubicBezTo>
                      <a:pt x="351" y="1"/>
                      <a:pt x="1" y="352"/>
                      <a:pt x="1" y="778"/>
                    </a:cubicBezTo>
                    <a:cubicBezTo>
                      <a:pt x="1" y="1179"/>
                      <a:pt x="351" y="1529"/>
                      <a:pt x="752" y="1529"/>
                    </a:cubicBezTo>
                    <a:cubicBezTo>
                      <a:pt x="1179" y="1529"/>
                      <a:pt x="1529" y="1179"/>
                      <a:pt x="1529" y="778"/>
                    </a:cubicBezTo>
                    <a:cubicBezTo>
                      <a:pt x="1529" y="352"/>
                      <a:pt x="1179" y="1"/>
                      <a:pt x="752" y="1"/>
                    </a:cubicBezTo>
                    <a:close/>
                  </a:path>
                </a:pathLst>
              </a:custGeom>
              <a:solidFill>
                <a:srgbClr val="467C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24"/>
              <p:cNvSpPr/>
              <p:nvPr/>
            </p:nvSpPr>
            <p:spPr>
              <a:xfrm>
                <a:off x="3003275" y="4680500"/>
                <a:ext cx="37625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30" extrusionOk="0">
                    <a:moveTo>
                      <a:pt x="753" y="0"/>
                    </a:moveTo>
                    <a:cubicBezTo>
                      <a:pt x="326" y="0"/>
                      <a:pt x="1" y="351"/>
                      <a:pt x="1" y="777"/>
                    </a:cubicBezTo>
                    <a:cubicBezTo>
                      <a:pt x="1" y="1178"/>
                      <a:pt x="326" y="1529"/>
                      <a:pt x="753" y="1529"/>
                    </a:cubicBezTo>
                    <a:cubicBezTo>
                      <a:pt x="1179" y="1529"/>
                      <a:pt x="1504" y="1178"/>
                      <a:pt x="1504" y="777"/>
                    </a:cubicBezTo>
                    <a:cubicBezTo>
                      <a:pt x="1504" y="351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rgbClr val="467C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24"/>
              <p:cNvSpPr/>
              <p:nvPr/>
            </p:nvSpPr>
            <p:spPr>
              <a:xfrm>
                <a:off x="3122950" y="4731875"/>
                <a:ext cx="3825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5" extrusionOk="0">
                    <a:moveTo>
                      <a:pt x="778" y="0"/>
                    </a:moveTo>
                    <a:cubicBezTo>
                      <a:pt x="352" y="0"/>
                      <a:pt x="1" y="351"/>
                      <a:pt x="1" y="752"/>
                    </a:cubicBezTo>
                    <a:cubicBezTo>
                      <a:pt x="1" y="1178"/>
                      <a:pt x="352" y="1504"/>
                      <a:pt x="778" y="1504"/>
                    </a:cubicBezTo>
                    <a:cubicBezTo>
                      <a:pt x="1179" y="1504"/>
                      <a:pt x="1529" y="1178"/>
                      <a:pt x="1529" y="752"/>
                    </a:cubicBezTo>
                    <a:cubicBezTo>
                      <a:pt x="1529" y="351"/>
                      <a:pt x="1179" y="0"/>
                      <a:pt x="7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24"/>
              <p:cNvSpPr/>
              <p:nvPr/>
            </p:nvSpPr>
            <p:spPr>
              <a:xfrm>
                <a:off x="3044625" y="4743150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0"/>
                    </a:moveTo>
                    <a:cubicBezTo>
                      <a:pt x="327" y="0"/>
                      <a:pt x="1" y="351"/>
                      <a:pt x="1" y="752"/>
                    </a:cubicBezTo>
                    <a:cubicBezTo>
                      <a:pt x="1" y="1178"/>
                      <a:pt x="327" y="1504"/>
                      <a:pt x="753" y="1504"/>
                    </a:cubicBezTo>
                    <a:cubicBezTo>
                      <a:pt x="1179" y="1504"/>
                      <a:pt x="1505" y="1178"/>
                      <a:pt x="1505" y="752"/>
                    </a:cubicBezTo>
                    <a:cubicBezTo>
                      <a:pt x="1505" y="351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24"/>
              <p:cNvSpPr/>
              <p:nvPr/>
            </p:nvSpPr>
            <p:spPr>
              <a:xfrm>
                <a:off x="2965675" y="4745650"/>
                <a:ext cx="37625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30" extrusionOk="0">
                    <a:moveTo>
                      <a:pt x="753" y="1"/>
                    </a:moveTo>
                    <a:cubicBezTo>
                      <a:pt x="352" y="1"/>
                      <a:pt x="1" y="352"/>
                      <a:pt x="1" y="778"/>
                    </a:cubicBezTo>
                    <a:cubicBezTo>
                      <a:pt x="1" y="1179"/>
                      <a:pt x="352" y="1530"/>
                      <a:pt x="753" y="1530"/>
                    </a:cubicBezTo>
                    <a:cubicBezTo>
                      <a:pt x="1179" y="1530"/>
                      <a:pt x="1505" y="1179"/>
                      <a:pt x="1505" y="778"/>
                    </a:cubicBezTo>
                    <a:cubicBezTo>
                      <a:pt x="1505" y="352"/>
                      <a:pt x="1179" y="1"/>
                      <a:pt x="7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24"/>
              <p:cNvSpPr/>
              <p:nvPr/>
            </p:nvSpPr>
            <p:spPr>
              <a:xfrm>
                <a:off x="2729475" y="4731875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0"/>
                    </a:moveTo>
                    <a:cubicBezTo>
                      <a:pt x="351" y="0"/>
                      <a:pt x="0" y="351"/>
                      <a:pt x="0" y="752"/>
                    </a:cubicBezTo>
                    <a:cubicBezTo>
                      <a:pt x="0" y="1178"/>
                      <a:pt x="351" y="1504"/>
                      <a:pt x="752" y="1504"/>
                    </a:cubicBezTo>
                    <a:cubicBezTo>
                      <a:pt x="1178" y="1504"/>
                      <a:pt x="1504" y="1178"/>
                      <a:pt x="1504" y="752"/>
                    </a:cubicBezTo>
                    <a:cubicBezTo>
                      <a:pt x="1504" y="351"/>
                      <a:pt x="1178" y="0"/>
                      <a:pt x="7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24"/>
              <p:cNvSpPr/>
              <p:nvPr/>
            </p:nvSpPr>
            <p:spPr>
              <a:xfrm>
                <a:off x="2808425" y="4743150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0"/>
                    </a:moveTo>
                    <a:cubicBezTo>
                      <a:pt x="326" y="0"/>
                      <a:pt x="0" y="351"/>
                      <a:pt x="0" y="752"/>
                    </a:cubicBezTo>
                    <a:cubicBezTo>
                      <a:pt x="0" y="1178"/>
                      <a:pt x="326" y="1504"/>
                      <a:pt x="752" y="1504"/>
                    </a:cubicBezTo>
                    <a:cubicBezTo>
                      <a:pt x="1178" y="1504"/>
                      <a:pt x="1504" y="1178"/>
                      <a:pt x="1504" y="752"/>
                    </a:cubicBezTo>
                    <a:cubicBezTo>
                      <a:pt x="1504" y="351"/>
                      <a:pt x="1178" y="0"/>
                      <a:pt x="7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24"/>
              <p:cNvSpPr/>
              <p:nvPr/>
            </p:nvSpPr>
            <p:spPr>
              <a:xfrm>
                <a:off x="2886725" y="4745650"/>
                <a:ext cx="38250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30" extrusionOk="0">
                    <a:moveTo>
                      <a:pt x="778" y="1"/>
                    </a:moveTo>
                    <a:cubicBezTo>
                      <a:pt x="352" y="1"/>
                      <a:pt x="1" y="352"/>
                      <a:pt x="1" y="778"/>
                    </a:cubicBezTo>
                    <a:cubicBezTo>
                      <a:pt x="1" y="1179"/>
                      <a:pt x="352" y="1530"/>
                      <a:pt x="778" y="1530"/>
                    </a:cubicBezTo>
                    <a:cubicBezTo>
                      <a:pt x="1179" y="1530"/>
                      <a:pt x="1530" y="1179"/>
                      <a:pt x="1530" y="778"/>
                    </a:cubicBezTo>
                    <a:cubicBezTo>
                      <a:pt x="1530" y="352"/>
                      <a:pt x="1179" y="1"/>
                      <a:pt x="7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24"/>
              <p:cNvSpPr/>
              <p:nvPr/>
            </p:nvSpPr>
            <p:spPr>
              <a:xfrm>
                <a:off x="2686225" y="4797650"/>
                <a:ext cx="37625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30" extrusionOk="0">
                    <a:moveTo>
                      <a:pt x="753" y="1"/>
                    </a:moveTo>
                    <a:cubicBezTo>
                      <a:pt x="327" y="1"/>
                      <a:pt x="1" y="352"/>
                      <a:pt x="1" y="753"/>
                    </a:cubicBezTo>
                    <a:cubicBezTo>
                      <a:pt x="1" y="1179"/>
                      <a:pt x="327" y="1530"/>
                      <a:pt x="753" y="1530"/>
                    </a:cubicBezTo>
                    <a:cubicBezTo>
                      <a:pt x="1179" y="1530"/>
                      <a:pt x="1505" y="1179"/>
                      <a:pt x="1505" y="753"/>
                    </a:cubicBezTo>
                    <a:cubicBezTo>
                      <a:pt x="1505" y="352"/>
                      <a:pt x="1179" y="1"/>
                      <a:pt x="7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24"/>
              <p:cNvSpPr/>
              <p:nvPr/>
            </p:nvSpPr>
            <p:spPr>
              <a:xfrm>
                <a:off x="2765175" y="4808950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78" y="0"/>
                    </a:moveTo>
                    <a:cubicBezTo>
                      <a:pt x="352" y="0"/>
                      <a:pt x="1" y="326"/>
                      <a:pt x="1" y="752"/>
                    </a:cubicBezTo>
                    <a:cubicBezTo>
                      <a:pt x="1" y="1178"/>
                      <a:pt x="352" y="1504"/>
                      <a:pt x="778" y="1504"/>
                    </a:cubicBezTo>
                    <a:cubicBezTo>
                      <a:pt x="1179" y="1504"/>
                      <a:pt x="1530" y="1178"/>
                      <a:pt x="1530" y="752"/>
                    </a:cubicBezTo>
                    <a:cubicBezTo>
                      <a:pt x="1530" y="326"/>
                      <a:pt x="1179" y="0"/>
                      <a:pt x="7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24"/>
              <p:cNvSpPr/>
              <p:nvPr/>
            </p:nvSpPr>
            <p:spPr>
              <a:xfrm>
                <a:off x="2844750" y="4814575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1"/>
                    </a:moveTo>
                    <a:cubicBezTo>
                      <a:pt x="327" y="1"/>
                      <a:pt x="1" y="326"/>
                      <a:pt x="1" y="753"/>
                    </a:cubicBezTo>
                    <a:cubicBezTo>
                      <a:pt x="1" y="1179"/>
                      <a:pt x="327" y="1504"/>
                      <a:pt x="753" y="1504"/>
                    </a:cubicBezTo>
                    <a:cubicBezTo>
                      <a:pt x="1179" y="1504"/>
                      <a:pt x="1505" y="1179"/>
                      <a:pt x="1505" y="753"/>
                    </a:cubicBezTo>
                    <a:cubicBezTo>
                      <a:pt x="1505" y="326"/>
                      <a:pt x="1179" y="1"/>
                      <a:pt x="7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24"/>
              <p:cNvSpPr/>
              <p:nvPr/>
            </p:nvSpPr>
            <p:spPr>
              <a:xfrm>
                <a:off x="2923700" y="4817075"/>
                <a:ext cx="38250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30" extrusionOk="0">
                    <a:moveTo>
                      <a:pt x="753" y="1"/>
                    </a:moveTo>
                    <a:cubicBezTo>
                      <a:pt x="352" y="1"/>
                      <a:pt x="1" y="352"/>
                      <a:pt x="1" y="753"/>
                    </a:cubicBezTo>
                    <a:cubicBezTo>
                      <a:pt x="1" y="1179"/>
                      <a:pt x="352" y="1530"/>
                      <a:pt x="753" y="1530"/>
                    </a:cubicBezTo>
                    <a:cubicBezTo>
                      <a:pt x="1179" y="1530"/>
                      <a:pt x="1530" y="1179"/>
                      <a:pt x="1530" y="753"/>
                    </a:cubicBezTo>
                    <a:cubicBezTo>
                      <a:pt x="1530" y="352"/>
                      <a:pt x="1179" y="1"/>
                      <a:pt x="7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24"/>
              <p:cNvSpPr/>
              <p:nvPr/>
            </p:nvSpPr>
            <p:spPr>
              <a:xfrm>
                <a:off x="3161800" y="4797650"/>
                <a:ext cx="37625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30" extrusionOk="0">
                    <a:moveTo>
                      <a:pt x="752" y="1"/>
                    </a:moveTo>
                    <a:cubicBezTo>
                      <a:pt x="326" y="1"/>
                      <a:pt x="1" y="352"/>
                      <a:pt x="1" y="753"/>
                    </a:cubicBezTo>
                    <a:cubicBezTo>
                      <a:pt x="1" y="1179"/>
                      <a:pt x="326" y="1530"/>
                      <a:pt x="752" y="1530"/>
                    </a:cubicBezTo>
                    <a:cubicBezTo>
                      <a:pt x="1153" y="1530"/>
                      <a:pt x="1504" y="1179"/>
                      <a:pt x="1504" y="753"/>
                    </a:cubicBezTo>
                    <a:cubicBezTo>
                      <a:pt x="1504" y="352"/>
                      <a:pt x="1153" y="1"/>
                      <a:pt x="7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24"/>
              <p:cNvSpPr/>
              <p:nvPr/>
            </p:nvSpPr>
            <p:spPr>
              <a:xfrm>
                <a:off x="3082225" y="4808950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52" y="0"/>
                    </a:moveTo>
                    <a:cubicBezTo>
                      <a:pt x="351" y="0"/>
                      <a:pt x="1" y="326"/>
                      <a:pt x="1" y="752"/>
                    </a:cubicBezTo>
                    <a:cubicBezTo>
                      <a:pt x="1" y="1178"/>
                      <a:pt x="351" y="1504"/>
                      <a:pt x="752" y="1504"/>
                    </a:cubicBezTo>
                    <a:cubicBezTo>
                      <a:pt x="1179" y="1504"/>
                      <a:pt x="1529" y="1178"/>
                      <a:pt x="1529" y="752"/>
                    </a:cubicBezTo>
                    <a:cubicBezTo>
                      <a:pt x="1529" y="326"/>
                      <a:pt x="1179" y="0"/>
                      <a:pt x="7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24"/>
              <p:cNvSpPr/>
              <p:nvPr/>
            </p:nvSpPr>
            <p:spPr>
              <a:xfrm>
                <a:off x="3003275" y="4814575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1"/>
                    </a:moveTo>
                    <a:cubicBezTo>
                      <a:pt x="326" y="1"/>
                      <a:pt x="1" y="326"/>
                      <a:pt x="1" y="753"/>
                    </a:cubicBezTo>
                    <a:cubicBezTo>
                      <a:pt x="1" y="1179"/>
                      <a:pt x="326" y="1504"/>
                      <a:pt x="753" y="1504"/>
                    </a:cubicBezTo>
                    <a:cubicBezTo>
                      <a:pt x="1179" y="1504"/>
                      <a:pt x="1504" y="1179"/>
                      <a:pt x="1504" y="753"/>
                    </a:cubicBezTo>
                    <a:cubicBezTo>
                      <a:pt x="1504" y="326"/>
                      <a:pt x="1179" y="1"/>
                      <a:pt x="7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24"/>
              <p:cNvSpPr/>
              <p:nvPr/>
            </p:nvSpPr>
            <p:spPr>
              <a:xfrm>
                <a:off x="3122950" y="4865950"/>
                <a:ext cx="3825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5" extrusionOk="0">
                    <a:moveTo>
                      <a:pt x="778" y="1"/>
                    </a:moveTo>
                    <a:cubicBezTo>
                      <a:pt x="352" y="1"/>
                      <a:pt x="1" y="327"/>
                      <a:pt x="1" y="753"/>
                    </a:cubicBezTo>
                    <a:cubicBezTo>
                      <a:pt x="1" y="1154"/>
                      <a:pt x="352" y="1505"/>
                      <a:pt x="778" y="1505"/>
                    </a:cubicBezTo>
                    <a:cubicBezTo>
                      <a:pt x="1179" y="1505"/>
                      <a:pt x="1529" y="1154"/>
                      <a:pt x="1529" y="753"/>
                    </a:cubicBezTo>
                    <a:cubicBezTo>
                      <a:pt x="1529" y="327"/>
                      <a:pt x="1179" y="1"/>
                      <a:pt x="7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24"/>
              <p:cNvSpPr/>
              <p:nvPr/>
            </p:nvSpPr>
            <p:spPr>
              <a:xfrm>
                <a:off x="3044625" y="4882875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0"/>
                    </a:moveTo>
                    <a:cubicBezTo>
                      <a:pt x="327" y="0"/>
                      <a:pt x="1" y="326"/>
                      <a:pt x="1" y="752"/>
                    </a:cubicBezTo>
                    <a:cubicBezTo>
                      <a:pt x="1" y="1178"/>
                      <a:pt x="327" y="1504"/>
                      <a:pt x="753" y="1504"/>
                    </a:cubicBezTo>
                    <a:cubicBezTo>
                      <a:pt x="1179" y="1504"/>
                      <a:pt x="1505" y="1178"/>
                      <a:pt x="1505" y="752"/>
                    </a:cubicBezTo>
                    <a:cubicBezTo>
                      <a:pt x="1505" y="326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24"/>
              <p:cNvSpPr/>
              <p:nvPr/>
            </p:nvSpPr>
            <p:spPr>
              <a:xfrm>
                <a:off x="2965675" y="4890400"/>
                <a:ext cx="37625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4" extrusionOk="0">
                    <a:moveTo>
                      <a:pt x="753" y="0"/>
                    </a:moveTo>
                    <a:cubicBezTo>
                      <a:pt x="352" y="0"/>
                      <a:pt x="1" y="351"/>
                      <a:pt x="1" y="752"/>
                    </a:cubicBezTo>
                    <a:cubicBezTo>
                      <a:pt x="1" y="1178"/>
                      <a:pt x="352" y="1504"/>
                      <a:pt x="753" y="1504"/>
                    </a:cubicBezTo>
                    <a:cubicBezTo>
                      <a:pt x="1179" y="1504"/>
                      <a:pt x="1505" y="1178"/>
                      <a:pt x="1505" y="752"/>
                    </a:cubicBezTo>
                    <a:cubicBezTo>
                      <a:pt x="1505" y="351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24"/>
              <p:cNvSpPr/>
              <p:nvPr/>
            </p:nvSpPr>
            <p:spPr>
              <a:xfrm>
                <a:off x="2729475" y="4865950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1"/>
                    </a:moveTo>
                    <a:cubicBezTo>
                      <a:pt x="351" y="1"/>
                      <a:pt x="0" y="327"/>
                      <a:pt x="0" y="753"/>
                    </a:cubicBezTo>
                    <a:cubicBezTo>
                      <a:pt x="0" y="1154"/>
                      <a:pt x="351" y="1505"/>
                      <a:pt x="752" y="1505"/>
                    </a:cubicBezTo>
                    <a:cubicBezTo>
                      <a:pt x="1178" y="1505"/>
                      <a:pt x="1504" y="1154"/>
                      <a:pt x="1504" y="753"/>
                    </a:cubicBezTo>
                    <a:cubicBezTo>
                      <a:pt x="1504" y="327"/>
                      <a:pt x="1178" y="1"/>
                      <a:pt x="7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24"/>
              <p:cNvSpPr/>
              <p:nvPr/>
            </p:nvSpPr>
            <p:spPr>
              <a:xfrm>
                <a:off x="2808425" y="4882875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0"/>
                    </a:moveTo>
                    <a:cubicBezTo>
                      <a:pt x="326" y="0"/>
                      <a:pt x="0" y="326"/>
                      <a:pt x="0" y="752"/>
                    </a:cubicBezTo>
                    <a:cubicBezTo>
                      <a:pt x="0" y="1178"/>
                      <a:pt x="326" y="1504"/>
                      <a:pt x="752" y="1504"/>
                    </a:cubicBezTo>
                    <a:cubicBezTo>
                      <a:pt x="1178" y="1504"/>
                      <a:pt x="1504" y="1178"/>
                      <a:pt x="1504" y="752"/>
                    </a:cubicBezTo>
                    <a:cubicBezTo>
                      <a:pt x="1504" y="326"/>
                      <a:pt x="1178" y="0"/>
                      <a:pt x="7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24"/>
              <p:cNvSpPr/>
              <p:nvPr/>
            </p:nvSpPr>
            <p:spPr>
              <a:xfrm>
                <a:off x="2886725" y="4890400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78" y="0"/>
                    </a:moveTo>
                    <a:cubicBezTo>
                      <a:pt x="352" y="0"/>
                      <a:pt x="1" y="351"/>
                      <a:pt x="1" y="752"/>
                    </a:cubicBezTo>
                    <a:cubicBezTo>
                      <a:pt x="1" y="1178"/>
                      <a:pt x="352" y="1504"/>
                      <a:pt x="778" y="1504"/>
                    </a:cubicBezTo>
                    <a:cubicBezTo>
                      <a:pt x="1179" y="1504"/>
                      <a:pt x="1530" y="1178"/>
                      <a:pt x="1530" y="752"/>
                    </a:cubicBezTo>
                    <a:cubicBezTo>
                      <a:pt x="1530" y="351"/>
                      <a:pt x="1179" y="0"/>
                      <a:pt x="7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24"/>
              <p:cNvSpPr/>
              <p:nvPr/>
            </p:nvSpPr>
            <p:spPr>
              <a:xfrm>
                <a:off x="2765175" y="4939275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78" y="0"/>
                    </a:moveTo>
                    <a:cubicBezTo>
                      <a:pt x="352" y="0"/>
                      <a:pt x="1" y="326"/>
                      <a:pt x="1" y="752"/>
                    </a:cubicBezTo>
                    <a:cubicBezTo>
                      <a:pt x="1" y="1178"/>
                      <a:pt x="352" y="1504"/>
                      <a:pt x="778" y="1504"/>
                    </a:cubicBezTo>
                    <a:cubicBezTo>
                      <a:pt x="1179" y="1504"/>
                      <a:pt x="1530" y="1178"/>
                      <a:pt x="1530" y="752"/>
                    </a:cubicBezTo>
                    <a:cubicBezTo>
                      <a:pt x="1530" y="326"/>
                      <a:pt x="1179" y="0"/>
                      <a:pt x="7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24"/>
              <p:cNvSpPr/>
              <p:nvPr/>
            </p:nvSpPr>
            <p:spPr>
              <a:xfrm>
                <a:off x="2844750" y="4951800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0"/>
                    </a:moveTo>
                    <a:cubicBezTo>
                      <a:pt x="327" y="0"/>
                      <a:pt x="1" y="326"/>
                      <a:pt x="1" y="752"/>
                    </a:cubicBezTo>
                    <a:cubicBezTo>
                      <a:pt x="1" y="1178"/>
                      <a:pt x="327" y="1504"/>
                      <a:pt x="753" y="1504"/>
                    </a:cubicBezTo>
                    <a:cubicBezTo>
                      <a:pt x="1179" y="1504"/>
                      <a:pt x="1505" y="1178"/>
                      <a:pt x="1505" y="752"/>
                    </a:cubicBezTo>
                    <a:cubicBezTo>
                      <a:pt x="1505" y="326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24"/>
              <p:cNvSpPr/>
              <p:nvPr/>
            </p:nvSpPr>
            <p:spPr>
              <a:xfrm>
                <a:off x="2923700" y="4959325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53" y="0"/>
                    </a:moveTo>
                    <a:cubicBezTo>
                      <a:pt x="352" y="0"/>
                      <a:pt x="1" y="351"/>
                      <a:pt x="1" y="752"/>
                    </a:cubicBezTo>
                    <a:cubicBezTo>
                      <a:pt x="1" y="1178"/>
                      <a:pt x="352" y="1504"/>
                      <a:pt x="753" y="1504"/>
                    </a:cubicBezTo>
                    <a:cubicBezTo>
                      <a:pt x="1179" y="1504"/>
                      <a:pt x="1530" y="1178"/>
                      <a:pt x="1530" y="752"/>
                    </a:cubicBezTo>
                    <a:cubicBezTo>
                      <a:pt x="1530" y="351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24"/>
              <p:cNvSpPr/>
              <p:nvPr/>
            </p:nvSpPr>
            <p:spPr>
              <a:xfrm>
                <a:off x="3082225" y="4939275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52" y="0"/>
                    </a:moveTo>
                    <a:cubicBezTo>
                      <a:pt x="351" y="0"/>
                      <a:pt x="1" y="326"/>
                      <a:pt x="1" y="752"/>
                    </a:cubicBezTo>
                    <a:cubicBezTo>
                      <a:pt x="1" y="1178"/>
                      <a:pt x="351" y="1504"/>
                      <a:pt x="752" y="1504"/>
                    </a:cubicBezTo>
                    <a:cubicBezTo>
                      <a:pt x="1179" y="1504"/>
                      <a:pt x="1529" y="1178"/>
                      <a:pt x="1529" y="752"/>
                    </a:cubicBezTo>
                    <a:cubicBezTo>
                      <a:pt x="1529" y="326"/>
                      <a:pt x="1179" y="0"/>
                      <a:pt x="7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24"/>
              <p:cNvSpPr/>
              <p:nvPr/>
            </p:nvSpPr>
            <p:spPr>
              <a:xfrm>
                <a:off x="3003275" y="4951800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0"/>
                    </a:moveTo>
                    <a:cubicBezTo>
                      <a:pt x="326" y="0"/>
                      <a:pt x="1" y="326"/>
                      <a:pt x="1" y="752"/>
                    </a:cubicBezTo>
                    <a:cubicBezTo>
                      <a:pt x="1" y="1178"/>
                      <a:pt x="326" y="1504"/>
                      <a:pt x="753" y="1504"/>
                    </a:cubicBezTo>
                    <a:cubicBezTo>
                      <a:pt x="1179" y="1504"/>
                      <a:pt x="1504" y="1178"/>
                      <a:pt x="1504" y="752"/>
                    </a:cubicBezTo>
                    <a:cubicBezTo>
                      <a:pt x="1504" y="326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24"/>
              <p:cNvSpPr/>
              <p:nvPr/>
            </p:nvSpPr>
            <p:spPr>
              <a:xfrm>
                <a:off x="2623575" y="4378125"/>
                <a:ext cx="315825" cy="343750"/>
              </a:xfrm>
              <a:custGeom>
                <a:avLst/>
                <a:gdLst/>
                <a:ahLst/>
                <a:cxnLst/>
                <a:rect l="l" t="t" r="r" b="b"/>
                <a:pathLst>
                  <a:path w="12633" h="13750" extrusionOk="0">
                    <a:moveTo>
                      <a:pt x="1924" y="1"/>
                    </a:moveTo>
                    <a:cubicBezTo>
                      <a:pt x="1220" y="1"/>
                      <a:pt x="1059" y="401"/>
                      <a:pt x="953" y="1017"/>
                    </a:cubicBezTo>
                    <a:cubicBezTo>
                      <a:pt x="1" y="6957"/>
                      <a:pt x="4487" y="13098"/>
                      <a:pt x="10527" y="13724"/>
                    </a:cubicBezTo>
                    <a:cubicBezTo>
                      <a:pt x="10652" y="13741"/>
                      <a:pt x="10771" y="13749"/>
                      <a:pt x="10882" y="13749"/>
                    </a:cubicBezTo>
                    <a:cubicBezTo>
                      <a:pt x="11617" y="13749"/>
                      <a:pt x="12044" y="13372"/>
                      <a:pt x="12131" y="12371"/>
                    </a:cubicBezTo>
                    <a:cubicBezTo>
                      <a:pt x="12632" y="6105"/>
                      <a:pt x="8572" y="992"/>
                      <a:pt x="2357" y="40"/>
                    </a:cubicBezTo>
                    <a:cubicBezTo>
                      <a:pt x="2193" y="13"/>
                      <a:pt x="2050" y="1"/>
                      <a:pt x="192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937;p24"/>
              <p:cNvSpPr/>
              <p:nvPr/>
            </p:nvSpPr>
            <p:spPr>
              <a:xfrm>
                <a:off x="2651150" y="4380150"/>
                <a:ext cx="271525" cy="339325"/>
              </a:xfrm>
              <a:custGeom>
                <a:avLst/>
                <a:gdLst/>
                <a:ahLst/>
                <a:cxnLst/>
                <a:rect l="l" t="t" r="r" b="b"/>
                <a:pathLst>
                  <a:path w="10861" h="13573" extrusionOk="0">
                    <a:moveTo>
                      <a:pt x="527" y="0"/>
                    </a:moveTo>
                    <a:cubicBezTo>
                      <a:pt x="96" y="0"/>
                      <a:pt x="25" y="321"/>
                      <a:pt x="25" y="811"/>
                    </a:cubicBezTo>
                    <a:cubicBezTo>
                      <a:pt x="0" y="6024"/>
                      <a:pt x="4537" y="12140"/>
                      <a:pt x="9624" y="13493"/>
                    </a:cubicBezTo>
                    <a:cubicBezTo>
                      <a:pt x="9814" y="13545"/>
                      <a:pt x="9983" y="13573"/>
                      <a:pt x="10129" y="13573"/>
                    </a:cubicBezTo>
                    <a:cubicBezTo>
                      <a:pt x="10621" y="13573"/>
                      <a:pt x="10860" y="13257"/>
                      <a:pt x="10802" y="12465"/>
                    </a:cubicBezTo>
                    <a:cubicBezTo>
                      <a:pt x="10401" y="6901"/>
                      <a:pt x="6366" y="1764"/>
                      <a:pt x="1078" y="109"/>
                    </a:cubicBezTo>
                    <a:cubicBezTo>
                      <a:pt x="849" y="35"/>
                      <a:pt x="669" y="0"/>
                      <a:pt x="5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24"/>
              <p:cNvSpPr/>
              <p:nvPr/>
            </p:nvSpPr>
            <p:spPr>
              <a:xfrm>
                <a:off x="2652925" y="4380525"/>
                <a:ext cx="267875" cy="338050"/>
              </a:xfrm>
              <a:custGeom>
                <a:avLst/>
                <a:gdLst/>
                <a:ahLst/>
                <a:cxnLst/>
                <a:rect l="l" t="t" r="r" b="b"/>
                <a:pathLst>
                  <a:path w="10715" h="13522" extrusionOk="0">
                    <a:moveTo>
                      <a:pt x="356" y="0"/>
                    </a:moveTo>
                    <a:cubicBezTo>
                      <a:pt x="24" y="0"/>
                      <a:pt x="1" y="290"/>
                      <a:pt x="55" y="721"/>
                    </a:cubicBezTo>
                    <a:cubicBezTo>
                      <a:pt x="481" y="5583"/>
                      <a:pt x="5042" y="11698"/>
                      <a:pt x="9654" y="13403"/>
                    </a:cubicBezTo>
                    <a:cubicBezTo>
                      <a:pt x="9863" y="13479"/>
                      <a:pt x="10040" y="13521"/>
                      <a:pt x="10185" y="13521"/>
                    </a:cubicBezTo>
                    <a:cubicBezTo>
                      <a:pt x="10562" y="13521"/>
                      <a:pt x="10715" y="13238"/>
                      <a:pt x="10606" y="12551"/>
                    </a:cubicBezTo>
                    <a:cubicBezTo>
                      <a:pt x="9754" y="7312"/>
                      <a:pt x="5719" y="2175"/>
                      <a:pt x="907" y="144"/>
                    </a:cubicBezTo>
                    <a:cubicBezTo>
                      <a:pt x="666" y="45"/>
                      <a:pt x="487" y="0"/>
                      <a:pt x="3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24"/>
              <p:cNvSpPr/>
              <p:nvPr/>
            </p:nvSpPr>
            <p:spPr>
              <a:xfrm>
                <a:off x="2654775" y="4381675"/>
                <a:ext cx="261975" cy="335225"/>
              </a:xfrm>
              <a:custGeom>
                <a:avLst/>
                <a:gdLst/>
                <a:ahLst/>
                <a:cxnLst/>
                <a:rect l="l" t="t" r="r" b="b"/>
                <a:pathLst>
                  <a:path w="10479" h="13409" extrusionOk="0">
                    <a:moveTo>
                      <a:pt x="129" y="1"/>
                    </a:moveTo>
                    <a:cubicBezTo>
                      <a:pt x="0" y="1"/>
                      <a:pt x="57" y="215"/>
                      <a:pt x="181" y="525"/>
                    </a:cubicBezTo>
                    <a:cubicBezTo>
                      <a:pt x="1660" y="4560"/>
                      <a:pt x="6271" y="10650"/>
                      <a:pt x="9830" y="13156"/>
                    </a:cubicBezTo>
                    <a:cubicBezTo>
                      <a:pt x="10061" y="13317"/>
                      <a:pt x="10231" y="13409"/>
                      <a:pt x="10330" y="13409"/>
                    </a:cubicBezTo>
                    <a:cubicBezTo>
                      <a:pt x="10479" y="13409"/>
                      <a:pt x="10467" y="13201"/>
                      <a:pt x="10256" y="12705"/>
                    </a:cubicBezTo>
                    <a:cubicBezTo>
                      <a:pt x="8402" y="8269"/>
                      <a:pt x="4392" y="3106"/>
                      <a:pt x="607" y="274"/>
                    </a:cubicBezTo>
                    <a:cubicBezTo>
                      <a:pt x="358" y="82"/>
                      <a:pt x="208" y="1"/>
                      <a:pt x="12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24"/>
              <p:cNvSpPr/>
              <p:nvPr/>
            </p:nvSpPr>
            <p:spPr>
              <a:xfrm>
                <a:off x="2655400" y="4382075"/>
                <a:ext cx="260675" cy="334550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13382" extrusionOk="0">
                    <a:moveTo>
                      <a:pt x="69" y="1"/>
                    </a:moveTo>
                    <a:cubicBezTo>
                      <a:pt x="1" y="1"/>
                      <a:pt x="87" y="184"/>
                      <a:pt x="231" y="458"/>
                    </a:cubicBezTo>
                    <a:cubicBezTo>
                      <a:pt x="2161" y="4143"/>
                      <a:pt x="6773" y="10208"/>
                      <a:pt x="9906" y="13065"/>
                    </a:cubicBezTo>
                    <a:cubicBezTo>
                      <a:pt x="10128" y="13265"/>
                      <a:pt x="10281" y="13381"/>
                      <a:pt x="10346" y="13381"/>
                    </a:cubicBezTo>
                    <a:cubicBezTo>
                      <a:pt x="10427" y="13381"/>
                      <a:pt x="10369" y="13197"/>
                      <a:pt x="10131" y="12764"/>
                    </a:cubicBezTo>
                    <a:cubicBezTo>
                      <a:pt x="7850" y="8654"/>
                      <a:pt x="3840" y="3491"/>
                      <a:pt x="507" y="333"/>
                    </a:cubicBezTo>
                    <a:cubicBezTo>
                      <a:pt x="252" y="100"/>
                      <a:pt x="119" y="1"/>
                      <a:pt x="6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24"/>
              <p:cNvSpPr/>
              <p:nvPr/>
            </p:nvSpPr>
            <p:spPr>
              <a:xfrm>
                <a:off x="2698775" y="4656050"/>
                <a:ext cx="490000" cy="78975"/>
              </a:xfrm>
              <a:custGeom>
                <a:avLst/>
                <a:gdLst/>
                <a:ahLst/>
                <a:cxnLst/>
                <a:rect l="l" t="t" r="r" b="b"/>
                <a:pathLst>
                  <a:path w="19600" h="3159" extrusionOk="0">
                    <a:moveTo>
                      <a:pt x="1755" y="1"/>
                    </a:moveTo>
                    <a:cubicBezTo>
                      <a:pt x="827" y="126"/>
                      <a:pt x="0" y="527"/>
                      <a:pt x="301" y="1805"/>
                    </a:cubicBezTo>
                    <a:cubicBezTo>
                      <a:pt x="2983" y="2657"/>
                      <a:pt x="6241" y="3159"/>
                      <a:pt x="9750" y="3159"/>
                    </a:cubicBezTo>
                    <a:cubicBezTo>
                      <a:pt x="13283" y="3159"/>
                      <a:pt x="16542" y="2657"/>
                      <a:pt x="19223" y="1805"/>
                    </a:cubicBezTo>
                    <a:cubicBezTo>
                      <a:pt x="19599" y="803"/>
                      <a:pt x="19148" y="151"/>
                      <a:pt x="17770" y="1"/>
                    </a:cubicBezTo>
                    <a:cubicBezTo>
                      <a:pt x="15201" y="828"/>
                      <a:pt x="12481" y="1241"/>
                      <a:pt x="9762" y="1241"/>
                    </a:cubicBezTo>
                    <a:cubicBezTo>
                      <a:pt x="7043" y="1241"/>
                      <a:pt x="4323" y="828"/>
                      <a:pt x="17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24"/>
              <p:cNvSpPr/>
              <p:nvPr/>
            </p:nvSpPr>
            <p:spPr>
              <a:xfrm>
                <a:off x="3101050" y="4112150"/>
                <a:ext cx="82275" cy="60875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2435" extrusionOk="0">
                    <a:moveTo>
                      <a:pt x="1580" y="1"/>
                    </a:moveTo>
                    <a:cubicBezTo>
                      <a:pt x="1" y="1"/>
                      <a:pt x="862" y="2409"/>
                      <a:pt x="1553" y="2433"/>
                    </a:cubicBezTo>
                    <a:cubicBezTo>
                      <a:pt x="1561" y="2434"/>
                      <a:pt x="1569" y="2434"/>
                      <a:pt x="1576" y="2434"/>
                    </a:cubicBezTo>
                    <a:cubicBezTo>
                      <a:pt x="2301" y="2434"/>
                      <a:pt x="3291" y="101"/>
                      <a:pt x="1654" y="2"/>
                    </a:cubicBezTo>
                    <a:cubicBezTo>
                      <a:pt x="1629" y="1"/>
                      <a:pt x="1604" y="1"/>
                      <a:pt x="15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24"/>
              <p:cNvSpPr/>
              <p:nvPr/>
            </p:nvSpPr>
            <p:spPr>
              <a:xfrm>
                <a:off x="3132825" y="4166325"/>
                <a:ext cx="75175" cy="49850"/>
              </a:xfrm>
              <a:custGeom>
                <a:avLst/>
                <a:gdLst/>
                <a:ahLst/>
                <a:cxnLst/>
                <a:rect l="l" t="t" r="r" b="b"/>
                <a:pathLst>
                  <a:path w="3007" h="1994" extrusionOk="0">
                    <a:moveTo>
                      <a:pt x="1061" y="1"/>
                    </a:moveTo>
                    <a:cubicBezTo>
                      <a:pt x="708" y="1"/>
                      <a:pt x="401" y="89"/>
                      <a:pt x="282" y="266"/>
                    </a:cubicBezTo>
                    <a:cubicBezTo>
                      <a:pt x="1" y="736"/>
                      <a:pt x="831" y="1993"/>
                      <a:pt x="1633" y="1993"/>
                    </a:cubicBezTo>
                    <a:cubicBezTo>
                      <a:pt x="1902" y="1993"/>
                      <a:pt x="2168" y="1853"/>
                      <a:pt x="2388" y="1494"/>
                    </a:cubicBezTo>
                    <a:cubicBezTo>
                      <a:pt x="3006" y="505"/>
                      <a:pt x="1905" y="1"/>
                      <a:pt x="10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24"/>
              <p:cNvSpPr/>
              <p:nvPr/>
            </p:nvSpPr>
            <p:spPr>
              <a:xfrm>
                <a:off x="3133250" y="4128550"/>
                <a:ext cx="7360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2944" h="2048" extrusionOk="0">
                    <a:moveTo>
                      <a:pt x="1603" y="1"/>
                    </a:moveTo>
                    <a:cubicBezTo>
                      <a:pt x="819" y="1"/>
                      <a:pt x="1" y="1324"/>
                      <a:pt x="265" y="1777"/>
                    </a:cubicBezTo>
                    <a:cubicBezTo>
                      <a:pt x="374" y="1959"/>
                      <a:pt x="666" y="2048"/>
                      <a:pt x="1005" y="2048"/>
                    </a:cubicBezTo>
                    <a:cubicBezTo>
                      <a:pt x="1835" y="2048"/>
                      <a:pt x="2943" y="1514"/>
                      <a:pt x="2320" y="499"/>
                    </a:cubicBezTo>
                    <a:cubicBezTo>
                      <a:pt x="2111" y="142"/>
                      <a:pt x="1859" y="1"/>
                      <a:pt x="16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24"/>
              <p:cNvSpPr/>
              <p:nvPr/>
            </p:nvSpPr>
            <p:spPr>
              <a:xfrm>
                <a:off x="3073900" y="4165250"/>
                <a:ext cx="72475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2899" h="2010" extrusionOk="0">
                    <a:moveTo>
                      <a:pt x="1810" y="1"/>
                    </a:moveTo>
                    <a:cubicBezTo>
                      <a:pt x="1005" y="1"/>
                      <a:pt x="0" y="462"/>
                      <a:pt x="509" y="1462"/>
                    </a:cubicBezTo>
                    <a:cubicBezTo>
                      <a:pt x="706" y="1856"/>
                      <a:pt x="970" y="2009"/>
                      <a:pt x="1246" y="2009"/>
                    </a:cubicBezTo>
                    <a:cubicBezTo>
                      <a:pt x="2024" y="2009"/>
                      <a:pt x="2898" y="790"/>
                      <a:pt x="2639" y="309"/>
                    </a:cubicBezTo>
                    <a:cubicBezTo>
                      <a:pt x="2534" y="107"/>
                      <a:pt x="2195" y="1"/>
                      <a:pt x="18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24"/>
              <p:cNvSpPr/>
              <p:nvPr/>
            </p:nvSpPr>
            <p:spPr>
              <a:xfrm>
                <a:off x="3072500" y="4130150"/>
                <a:ext cx="74925" cy="49875"/>
              </a:xfrm>
              <a:custGeom>
                <a:avLst/>
                <a:gdLst/>
                <a:ahLst/>
                <a:cxnLst/>
                <a:rect l="l" t="t" r="r" b="b"/>
                <a:pathLst>
                  <a:path w="2997" h="1995" extrusionOk="0">
                    <a:moveTo>
                      <a:pt x="1360" y="0"/>
                    </a:moveTo>
                    <a:cubicBezTo>
                      <a:pt x="1095" y="0"/>
                      <a:pt x="833" y="137"/>
                      <a:pt x="615" y="485"/>
                    </a:cubicBezTo>
                    <a:cubicBezTo>
                      <a:pt x="1" y="1486"/>
                      <a:pt x="1083" y="1994"/>
                      <a:pt x="1915" y="1994"/>
                    </a:cubicBezTo>
                    <a:cubicBezTo>
                      <a:pt x="2272" y="1994"/>
                      <a:pt x="2583" y="1901"/>
                      <a:pt x="2695" y="1713"/>
                    </a:cubicBezTo>
                    <a:cubicBezTo>
                      <a:pt x="2997" y="1261"/>
                      <a:pt x="2164" y="0"/>
                      <a:pt x="13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24"/>
              <p:cNvSpPr/>
              <p:nvPr/>
            </p:nvSpPr>
            <p:spPr>
              <a:xfrm>
                <a:off x="3105050" y="4172950"/>
                <a:ext cx="82025" cy="60925"/>
              </a:xfrm>
              <a:custGeom>
                <a:avLst/>
                <a:gdLst/>
                <a:ahLst/>
                <a:cxnLst/>
                <a:rect l="l" t="t" r="r" b="b"/>
                <a:pathLst>
                  <a:path w="3281" h="2437" extrusionOk="0">
                    <a:moveTo>
                      <a:pt x="1416" y="1"/>
                    </a:moveTo>
                    <a:cubicBezTo>
                      <a:pt x="1409" y="1"/>
                      <a:pt x="1401" y="1"/>
                      <a:pt x="1393" y="1"/>
                    </a:cubicBezTo>
                    <a:cubicBezTo>
                      <a:pt x="709" y="50"/>
                      <a:pt x="0" y="2437"/>
                      <a:pt x="1502" y="2437"/>
                    </a:cubicBezTo>
                    <a:cubicBezTo>
                      <a:pt x="1540" y="2437"/>
                      <a:pt x="1579" y="2435"/>
                      <a:pt x="1619" y="2432"/>
                    </a:cubicBezTo>
                    <a:cubicBezTo>
                      <a:pt x="3280" y="2308"/>
                      <a:pt x="2145" y="1"/>
                      <a:pt x="14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24"/>
              <p:cNvSpPr/>
              <p:nvPr/>
            </p:nvSpPr>
            <p:spPr>
              <a:xfrm>
                <a:off x="3128650" y="4182100"/>
                <a:ext cx="549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199" h="1680" extrusionOk="0">
                    <a:moveTo>
                      <a:pt x="698" y="1"/>
                    </a:moveTo>
                    <a:cubicBezTo>
                      <a:pt x="672" y="1"/>
                      <a:pt x="648" y="4"/>
                      <a:pt x="625" y="11"/>
                    </a:cubicBezTo>
                    <a:cubicBezTo>
                      <a:pt x="164" y="126"/>
                      <a:pt x="0" y="1679"/>
                      <a:pt x="850" y="1679"/>
                    </a:cubicBezTo>
                    <a:cubicBezTo>
                      <a:pt x="926" y="1679"/>
                      <a:pt x="1009" y="1667"/>
                      <a:pt x="1101" y="1640"/>
                    </a:cubicBezTo>
                    <a:cubicBezTo>
                      <a:pt x="2198" y="1354"/>
                      <a:pt x="1207" y="1"/>
                      <a:pt x="6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24"/>
              <p:cNvSpPr/>
              <p:nvPr/>
            </p:nvSpPr>
            <p:spPr>
              <a:xfrm>
                <a:off x="3137225" y="4146350"/>
                <a:ext cx="54000" cy="38650"/>
              </a:xfrm>
              <a:custGeom>
                <a:avLst/>
                <a:gdLst/>
                <a:ahLst/>
                <a:cxnLst/>
                <a:rect l="l" t="t" r="r" b="b"/>
                <a:pathLst>
                  <a:path w="2160" h="1546" extrusionOk="0">
                    <a:moveTo>
                      <a:pt x="1045" y="0"/>
                    </a:moveTo>
                    <a:cubicBezTo>
                      <a:pt x="444" y="0"/>
                      <a:pt x="0" y="1140"/>
                      <a:pt x="282" y="1441"/>
                    </a:cubicBezTo>
                    <a:cubicBezTo>
                      <a:pt x="348" y="1512"/>
                      <a:pt x="462" y="1545"/>
                      <a:pt x="598" y="1545"/>
                    </a:cubicBezTo>
                    <a:cubicBezTo>
                      <a:pt x="1180" y="1545"/>
                      <a:pt x="2160" y="949"/>
                      <a:pt x="1510" y="238"/>
                    </a:cubicBezTo>
                    <a:cubicBezTo>
                      <a:pt x="1351" y="70"/>
                      <a:pt x="1193" y="0"/>
                      <a:pt x="10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24"/>
              <p:cNvSpPr/>
              <p:nvPr/>
            </p:nvSpPr>
            <p:spPr>
              <a:xfrm>
                <a:off x="3099150" y="4160725"/>
                <a:ext cx="4677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1324" extrusionOk="0">
                    <a:moveTo>
                      <a:pt x="704" y="1"/>
                    </a:moveTo>
                    <a:cubicBezTo>
                      <a:pt x="436" y="1"/>
                      <a:pt x="203" y="146"/>
                      <a:pt x="126" y="540"/>
                    </a:cubicBezTo>
                    <a:cubicBezTo>
                      <a:pt x="0" y="1117"/>
                      <a:pt x="395" y="1324"/>
                      <a:pt x="834" y="1324"/>
                    </a:cubicBezTo>
                    <a:cubicBezTo>
                      <a:pt x="1272" y="1324"/>
                      <a:pt x="1755" y="1117"/>
                      <a:pt x="1805" y="866"/>
                    </a:cubicBezTo>
                    <a:cubicBezTo>
                      <a:pt x="1871" y="537"/>
                      <a:pt x="1221" y="1"/>
                      <a:pt x="7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24"/>
              <p:cNvSpPr/>
              <p:nvPr/>
            </p:nvSpPr>
            <p:spPr>
              <a:xfrm>
                <a:off x="2608825" y="4432200"/>
                <a:ext cx="39875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1075" extrusionOk="0">
                    <a:moveTo>
                      <a:pt x="734" y="1"/>
                    </a:moveTo>
                    <a:cubicBezTo>
                      <a:pt x="595" y="1"/>
                      <a:pt x="457" y="73"/>
                      <a:pt x="340" y="258"/>
                    </a:cubicBezTo>
                    <a:cubicBezTo>
                      <a:pt x="1" y="793"/>
                      <a:pt x="602" y="1075"/>
                      <a:pt x="1049" y="1075"/>
                    </a:cubicBezTo>
                    <a:cubicBezTo>
                      <a:pt x="1230" y="1075"/>
                      <a:pt x="1385" y="1028"/>
                      <a:pt x="1443" y="935"/>
                    </a:cubicBezTo>
                    <a:cubicBezTo>
                      <a:pt x="1594" y="689"/>
                      <a:pt x="1160" y="1"/>
                      <a:pt x="7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24"/>
              <p:cNvSpPr/>
              <p:nvPr/>
            </p:nvSpPr>
            <p:spPr>
              <a:xfrm>
                <a:off x="2641600" y="4432375"/>
                <a:ext cx="38900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1078" extrusionOk="0">
                    <a:moveTo>
                      <a:pt x="871" y="1"/>
                    </a:moveTo>
                    <a:cubicBezTo>
                      <a:pt x="455" y="1"/>
                      <a:pt x="1" y="666"/>
                      <a:pt x="132" y="928"/>
                    </a:cubicBezTo>
                    <a:cubicBezTo>
                      <a:pt x="193" y="1027"/>
                      <a:pt x="361" y="1077"/>
                      <a:pt x="554" y="1077"/>
                    </a:cubicBezTo>
                    <a:cubicBezTo>
                      <a:pt x="992" y="1077"/>
                      <a:pt x="1556" y="816"/>
                      <a:pt x="1260" y="276"/>
                    </a:cubicBezTo>
                    <a:cubicBezTo>
                      <a:pt x="1151" y="78"/>
                      <a:pt x="1013" y="1"/>
                      <a:pt x="8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24"/>
              <p:cNvSpPr/>
              <p:nvPr/>
            </p:nvSpPr>
            <p:spPr>
              <a:xfrm>
                <a:off x="2621075" y="4422975"/>
                <a:ext cx="44300" cy="32600"/>
              </a:xfrm>
              <a:custGeom>
                <a:avLst/>
                <a:gdLst/>
                <a:ahLst/>
                <a:cxnLst/>
                <a:rect l="l" t="t" r="r" b="b"/>
                <a:pathLst>
                  <a:path w="1772" h="1304" extrusionOk="0">
                    <a:moveTo>
                      <a:pt x="903" y="0"/>
                    </a:moveTo>
                    <a:cubicBezTo>
                      <a:pt x="895" y="0"/>
                      <a:pt x="886" y="0"/>
                      <a:pt x="878" y="0"/>
                    </a:cubicBezTo>
                    <a:cubicBezTo>
                      <a:pt x="0" y="25"/>
                      <a:pt x="577" y="1304"/>
                      <a:pt x="953" y="1304"/>
                    </a:cubicBezTo>
                    <a:cubicBezTo>
                      <a:pt x="1350" y="1279"/>
                      <a:pt x="1772" y="0"/>
                      <a:pt x="90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24"/>
              <p:cNvSpPr/>
              <p:nvPr/>
            </p:nvSpPr>
            <p:spPr>
              <a:xfrm>
                <a:off x="2621925" y="4455550"/>
                <a:ext cx="44675" cy="32625"/>
              </a:xfrm>
              <a:custGeom>
                <a:avLst/>
                <a:gdLst/>
                <a:ahLst/>
                <a:cxnLst/>
                <a:rect l="l" t="t" r="r" b="b"/>
                <a:pathLst>
                  <a:path w="1787" h="1305" extrusionOk="0">
                    <a:moveTo>
                      <a:pt x="908" y="0"/>
                    </a:moveTo>
                    <a:cubicBezTo>
                      <a:pt x="532" y="0"/>
                      <a:pt x="0" y="1254"/>
                      <a:pt x="894" y="1304"/>
                    </a:cubicBezTo>
                    <a:cubicBezTo>
                      <a:pt x="902" y="1304"/>
                      <a:pt x="911" y="1304"/>
                      <a:pt x="919" y="1304"/>
                    </a:cubicBezTo>
                    <a:cubicBezTo>
                      <a:pt x="1787" y="1304"/>
                      <a:pt x="1316" y="25"/>
                      <a:pt x="919" y="1"/>
                    </a:cubicBezTo>
                    <a:cubicBezTo>
                      <a:pt x="915" y="0"/>
                      <a:pt x="911" y="0"/>
                      <a:pt x="9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24"/>
              <p:cNvSpPr/>
              <p:nvPr/>
            </p:nvSpPr>
            <p:spPr>
              <a:xfrm>
                <a:off x="2609300" y="4451525"/>
                <a:ext cx="39350" cy="27150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1086" extrusionOk="0">
                    <a:moveTo>
                      <a:pt x="1010" y="1"/>
                    </a:moveTo>
                    <a:cubicBezTo>
                      <a:pt x="573" y="1"/>
                      <a:pt x="0" y="274"/>
                      <a:pt x="296" y="813"/>
                    </a:cubicBezTo>
                    <a:cubicBezTo>
                      <a:pt x="409" y="1009"/>
                      <a:pt x="550" y="1085"/>
                      <a:pt x="693" y="1085"/>
                    </a:cubicBezTo>
                    <a:cubicBezTo>
                      <a:pt x="1120" y="1085"/>
                      <a:pt x="1574" y="406"/>
                      <a:pt x="1424" y="162"/>
                    </a:cubicBezTo>
                    <a:cubicBezTo>
                      <a:pt x="1370" y="54"/>
                      <a:pt x="1203" y="1"/>
                      <a:pt x="101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24"/>
              <p:cNvSpPr/>
              <p:nvPr/>
            </p:nvSpPr>
            <p:spPr>
              <a:xfrm>
                <a:off x="2641700" y="4450575"/>
                <a:ext cx="39025" cy="25850"/>
              </a:xfrm>
              <a:custGeom>
                <a:avLst/>
                <a:gdLst/>
                <a:ahLst/>
                <a:cxnLst/>
                <a:rect l="l" t="t" r="r" b="b"/>
                <a:pathLst>
                  <a:path w="1561" h="1034" extrusionOk="0">
                    <a:moveTo>
                      <a:pt x="663" y="0"/>
                    </a:moveTo>
                    <a:cubicBezTo>
                      <a:pt x="419" y="0"/>
                      <a:pt x="192" y="72"/>
                      <a:pt x="128" y="200"/>
                    </a:cubicBezTo>
                    <a:cubicBezTo>
                      <a:pt x="1" y="453"/>
                      <a:pt x="476" y="1034"/>
                      <a:pt x="891" y="1034"/>
                    </a:cubicBezTo>
                    <a:cubicBezTo>
                      <a:pt x="1051" y="1034"/>
                      <a:pt x="1201" y="948"/>
                      <a:pt x="1306" y="726"/>
                    </a:cubicBezTo>
                    <a:cubicBezTo>
                      <a:pt x="1560" y="217"/>
                      <a:pt x="1087" y="0"/>
                      <a:pt x="6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24"/>
              <p:cNvSpPr/>
              <p:nvPr/>
            </p:nvSpPr>
            <p:spPr>
              <a:xfrm>
                <a:off x="2649050" y="4450225"/>
                <a:ext cx="25350" cy="17775"/>
              </a:xfrm>
              <a:custGeom>
                <a:avLst/>
                <a:gdLst/>
                <a:ahLst/>
                <a:cxnLst/>
                <a:rect l="l" t="t" r="r" b="b"/>
                <a:pathLst>
                  <a:path w="1014" h="711" extrusionOk="0">
                    <a:moveTo>
                      <a:pt x="550" y="0"/>
                    </a:moveTo>
                    <a:cubicBezTo>
                      <a:pt x="320" y="0"/>
                      <a:pt x="71" y="105"/>
                      <a:pt x="34" y="239"/>
                    </a:cubicBezTo>
                    <a:cubicBezTo>
                      <a:pt x="1" y="407"/>
                      <a:pt x="350" y="710"/>
                      <a:pt x="630" y="710"/>
                    </a:cubicBezTo>
                    <a:cubicBezTo>
                      <a:pt x="767" y="710"/>
                      <a:pt x="887" y="637"/>
                      <a:pt x="937" y="439"/>
                    </a:cubicBezTo>
                    <a:cubicBezTo>
                      <a:pt x="1014" y="117"/>
                      <a:pt x="793" y="0"/>
                      <a:pt x="5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24"/>
              <p:cNvSpPr/>
              <p:nvPr/>
            </p:nvSpPr>
            <p:spPr>
              <a:xfrm>
                <a:off x="2629675" y="4433850"/>
                <a:ext cx="29800" cy="22400"/>
              </a:xfrm>
              <a:custGeom>
                <a:avLst/>
                <a:gdLst/>
                <a:ahLst/>
                <a:cxnLst/>
                <a:rect l="l" t="t" r="r" b="b"/>
                <a:pathLst>
                  <a:path w="1192" h="896" extrusionOk="0">
                    <a:moveTo>
                      <a:pt x="709" y="0"/>
                    </a:moveTo>
                    <a:cubicBezTo>
                      <a:pt x="671" y="0"/>
                      <a:pt x="629" y="6"/>
                      <a:pt x="584" y="17"/>
                    </a:cubicBezTo>
                    <a:cubicBezTo>
                      <a:pt x="0" y="138"/>
                      <a:pt x="525" y="896"/>
                      <a:pt x="786" y="896"/>
                    </a:cubicBezTo>
                    <a:cubicBezTo>
                      <a:pt x="794" y="896"/>
                      <a:pt x="802" y="895"/>
                      <a:pt x="809" y="894"/>
                    </a:cubicBezTo>
                    <a:cubicBezTo>
                      <a:pt x="1065" y="824"/>
                      <a:pt x="1191" y="0"/>
                      <a:pt x="7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24"/>
              <p:cNvSpPr/>
              <p:nvPr/>
            </p:nvSpPr>
            <p:spPr>
              <a:xfrm>
                <a:off x="2625375" y="4455200"/>
                <a:ext cx="292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1168" h="842" extrusionOk="0">
                    <a:moveTo>
                      <a:pt x="852" y="1"/>
                    </a:moveTo>
                    <a:cubicBezTo>
                      <a:pt x="552" y="1"/>
                      <a:pt x="1" y="380"/>
                      <a:pt x="405" y="741"/>
                    </a:cubicBezTo>
                    <a:cubicBezTo>
                      <a:pt x="488" y="812"/>
                      <a:pt x="567" y="841"/>
                      <a:pt x="639" y="841"/>
                    </a:cubicBezTo>
                    <a:cubicBezTo>
                      <a:pt x="978" y="841"/>
                      <a:pt x="1167" y="184"/>
                      <a:pt x="981" y="40"/>
                    </a:cubicBezTo>
                    <a:cubicBezTo>
                      <a:pt x="951" y="13"/>
                      <a:pt x="905" y="1"/>
                      <a:pt x="8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24"/>
              <p:cNvSpPr/>
              <p:nvPr/>
            </p:nvSpPr>
            <p:spPr>
              <a:xfrm>
                <a:off x="3132350" y="4167950"/>
                <a:ext cx="21325" cy="21325"/>
              </a:xfrm>
              <a:custGeom>
                <a:avLst/>
                <a:gdLst/>
                <a:ahLst/>
                <a:cxnLst/>
                <a:rect l="l" t="t" r="r" b="b"/>
                <a:pathLst>
                  <a:path w="853" h="853" extrusionOk="0">
                    <a:moveTo>
                      <a:pt x="427" y="1"/>
                    </a:moveTo>
                    <a:cubicBezTo>
                      <a:pt x="201" y="1"/>
                      <a:pt x="1" y="201"/>
                      <a:pt x="1" y="427"/>
                    </a:cubicBezTo>
                    <a:cubicBezTo>
                      <a:pt x="1" y="652"/>
                      <a:pt x="201" y="853"/>
                      <a:pt x="427" y="853"/>
                    </a:cubicBezTo>
                    <a:cubicBezTo>
                      <a:pt x="652" y="853"/>
                      <a:pt x="853" y="652"/>
                      <a:pt x="853" y="427"/>
                    </a:cubicBezTo>
                    <a:cubicBezTo>
                      <a:pt x="853" y="201"/>
                      <a:pt x="652" y="1"/>
                      <a:pt x="4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24"/>
              <p:cNvSpPr/>
              <p:nvPr/>
            </p:nvSpPr>
            <p:spPr>
              <a:xfrm>
                <a:off x="2634850" y="4451800"/>
                <a:ext cx="16325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653" h="652" extrusionOk="0">
                    <a:moveTo>
                      <a:pt x="327" y="0"/>
                    </a:moveTo>
                    <a:cubicBezTo>
                      <a:pt x="151" y="0"/>
                      <a:pt x="1" y="126"/>
                      <a:pt x="1" y="326"/>
                    </a:cubicBezTo>
                    <a:cubicBezTo>
                      <a:pt x="1" y="502"/>
                      <a:pt x="151" y="652"/>
                      <a:pt x="327" y="652"/>
                    </a:cubicBezTo>
                    <a:cubicBezTo>
                      <a:pt x="502" y="652"/>
                      <a:pt x="652" y="502"/>
                      <a:pt x="652" y="326"/>
                    </a:cubicBezTo>
                    <a:cubicBezTo>
                      <a:pt x="652" y="126"/>
                      <a:pt x="502" y="0"/>
                      <a:pt x="3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2" name="Google Shape;962;p24"/>
            <p:cNvGrpSpPr/>
            <p:nvPr/>
          </p:nvGrpSpPr>
          <p:grpSpPr>
            <a:xfrm>
              <a:off x="4030588" y="-396350"/>
              <a:ext cx="1082725" cy="723050"/>
              <a:chOff x="1352275" y="974950"/>
              <a:chExt cx="1082725" cy="723050"/>
            </a:xfrm>
          </p:grpSpPr>
          <p:sp>
            <p:nvSpPr>
              <p:cNvPr id="963" name="Google Shape;963;p24"/>
              <p:cNvSpPr/>
              <p:nvPr/>
            </p:nvSpPr>
            <p:spPr>
              <a:xfrm>
                <a:off x="1753275" y="1417275"/>
                <a:ext cx="280725" cy="280725"/>
              </a:xfrm>
              <a:custGeom>
                <a:avLst/>
                <a:gdLst/>
                <a:ahLst/>
                <a:cxnLst/>
                <a:rect l="l" t="t" r="r" b="b"/>
                <a:pathLst>
                  <a:path w="11229" h="11229" extrusionOk="0">
                    <a:moveTo>
                      <a:pt x="5614" y="0"/>
                    </a:moveTo>
                    <a:cubicBezTo>
                      <a:pt x="2507" y="0"/>
                      <a:pt x="0" y="2531"/>
                      <a:pt x="0" y="5614"/>
                    </a:cubicBezTo>
                    <a:cubicBezTo>
                      <a:pt x="0" y="8722"/>
                      <a:pt x="2507" y="11228"/>
                      <a:pt x="5614" y="11228"/>
                    </a:cubicBezTo>
                    <a:cubicBezTo>
                      <a:pt x="8697" y="11228"/>
                      <a:pt x="11229" y="8722"/>
                      <a:pt x="11229" y="5614"/>
                    </a:cubicBezTo>
                    <a:cubicBezTo>
                      <a:pt x="11229" y="2531"/>
                      <a:pt x="8697" y="0"/>
                      <a:pt x="56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964;p24"/>
              <p:cNvSpPr/>
              <p:nvPr/>
            </p:nvSpPr>
            <p:spPr>
              <a:xfrm>
                <a:off x="1352275" y="974950"/>
                <a:ext cx="1082725" cy="620350"/>
              </a:xfrm>
              <a:custGeom>
                <a:avLst/>
                <a:gdLst/>
                <a:ahLst/>
                <a:cxnLst/>
                <a:rect l="l" t="t" r="r" b="b"/>
                <a:pathLst>
                  <a:path w="43309" h="24814" extrusionOk="0">
                    <a:moveTo>
                      <a:pt x="17895" y="1"/>
                    </a:moveTo>
                    <a:lnTo>
                      <a:pt x="17895" y="6617"/>
                    </a:lnTo>
                    <a:cubicBezTo>
                      <a:pt x="7720" y="8146"/>
                      <a:pt x="0" y="15690"/>
                      <a:pt x="0" y="24813"/>
                    </a:cubicBezTo>
                    <a:lnTo>
                      <a:pt x="43309" y="24813"/>
                    </a:lnTo>
                    <a:cubicBezTo>
                      <a:pt x="43309" y="15690"/>
                      <a:pt x="35564" y="8146"/>
                      <a:pt x="25389" y="6617"/>
                    </a:cubicBezTo>
                    <a:lnTo>
                      <a:pt x="2538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65" name="Google Shape;965;p24"/>
          <p:cNvSpPr txBox="1">
            <a:spLocks noGrp="1"/>
          </p:cNvSpPr>
          <p:nvPr>
            <p:ph type="title"/>
          </p:nvPr>
        </p:nvSpPr>
        <p:spPr>
          <a:xfrm flipH="1">
            <a:off x="5741701" y="1384800"/>
            <a:ext cx="2343000" cy="1186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6" name="Google Shape;966;p24"/>
          <p:cNvSpPr txBox="1">
            <a:spLocks noGrp="1"/>
          </p:cNvSpPr>
          <p:nvPr>
            <p:ph type="subTitle" idx="1"/>
          </p:nvPr>
        </p:nvSpPr>
        <p:spPr>
          <a:xfrm flipH="1">
            <a:off x="5741810" y="2571750"/>
            <a:ext cx="2678100" cy="1354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3_1">
    <p:spTree>
      <p:nvGrpSpPr>
        <p:cNvPr id="1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8" name="Google Shape;968;p25"/>
          <p:cNvGrpSpPr/>
          <p:nvPr/>
        </p:nvGrpSpPr>
        <p:grpSpPr>
          <a:xfrm>
            <a:off x="-150" y="-23475"/>
            <a:ext cx="9144079" cy="5430372"/>
            <a:chOff x="-150" y="-23475"/>
            <a:chExt cx="9144079" cy="5430372"/>
          </a:xfrm>
        </p:grpSpPr>
        <p:sp>
          <p:nvSpPr>
            <p:cNvPr id="969" name="Google Shape;969;p25"/>
            <p:cNvSpPr/>
            <p:nvPr/>
          </p:nvSpPr>
          <p:spPr>
            <a:xfrm>
              <a:off x="0" y="-23475"/>
              <a:ext cx="9143929" cy="5166888"/>
            </a:xfrm>
            <a:custGeom>
              <a:avLst/>
              <a:gdLst/>
              <a:ahLst/>
              <a:cxnLst/>
              <a:rect l="l" t="t" r="r" b="b"/>
              <a:pathLst>
                <a:path w="49014" h="32839" extrusionOk="0">
                  <a:moveTo>
                    <a:pt x="1" y="1"/>
                  </a:moveTo>
                  <a:lnTo>
                    <a:pt x="1" y="32839"/>
                  </a:lnTo>
                  <a:lnTo>
                    <a:pt x="49013" y="32839"/>
                  </a:lnTo>
                  <a:lnTo>
                    <a:pt x="490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5"/>
            <p:cNvSpPr/>
            <p:nvPr/>
          </p:nvSpPr>
          <p:spPr>
            <a:xfrm>
              <a:off x="140934" y="165407"/>
              <a:ext cx="1458542" cy="621021"/>
            </a:xfrm>
            <a:custGeom>
              <a:avLst/>
              <a:gdLst/>
              <a:ahLst/>
              <a:cxnLst/>
              <a:rect l="l" t="t" r="r" b="b"/>
              <a:pathLst>
                <a:path w="9270" h="3947" extrusionOk="0">
                  <a:moveTo>
                    <a:pt x="2281" y="1"/>
                  </a:moveTo>
                  <a:cubicBezTo>
                    <a:pt x="2165" y="1"/>
                    <a:pt x="2047" y="13"/>
                    <a:pt x="1927" y="38"/>
                  </a:cubicBezTo>
                  <a:cubicBezTo>
                    <a:pt x="27" y="431"/>
                    <a:pt x="0" y="3205"/>
                    <a:pt x="0" y="3410"/>
                  </a:cubicBezTo>
                  <a:cubicBezTo>
                    <a:pt x="0" y="3606"/>
                    <a:pt x="116" y="3919"/>
                    <a:pt x="1794" y="3945"/>
                  </a:cubicBezTo>
                  <a:cubicBezTo>
                    <a:pt x="1833" y="3946"/>
                    <a:pt x="1874" y="3946"/>
                    <a:pt x="1917" y="3946"/>
                  </a:cubicBezTo>
                  <a:cubicBezTo>
                    <a:pt x="3728" y="3946"/>
                    <a:pt x="8890" y="3588"/>
                    <a:pt x="9073" y="3562"/>
                  </a:cubicBezTo>
                  <a:cubicBezTo>
                    <a:pt x="9269" y="3535"/>
                    <a:pt x="9207" y="3339"/>
                    <a:pt x="9216" y="3187"/>
                  </a:cubicBezTo>
                  <a:cubicBezTo>
                    <a:pt x="9225" y="2902"/>
                    <a:pt x="9127" y="1831"/>
                    <a:pt x="8466" y="1787"/>
                  </a:cubicBezTo>
                  <a:cubicBezTo>
                    <a:pt x="8453" y="1786"/>
                    <a:pt x="8440" y="1786"/>
                    <a:pt x="8427" y="1786"/>
                  </a:cubicBezTo>
                  <a:cubicBezTo>
                    <a:pt x="7792" y="1786"/>
                    <a:pt x="7664" y="2616"/>
                    <a:pt x="7664" y="2616"/>
                  </a:cubicBezTo>
                  <a:cubicBezTo>
                    <a:pt x="7664" y="2616"/>
                    <a:pt x="7302" y="1630"/>
                    <a:pt x="6507" y="1630"/>
                  </a:cubicBezTo>
                  <a:cubicBezTo>
                    <a:pt x="6474" y="1630"/>
                    <a:pt x="6440" y="1631"/>
                    <a:pt x="6406" y="1635"/>
                  </a:cubicBezTo>
                  <a:cubicBezTo>
                    <a:pt x="5540" y="1724"/>
                    <a:pt x="5308" y="2607"/>
                    <a:pt x="5308" y="2607"/>
                  </a:cubicBezTo>
                  <a:cubicBezTo>
                    <a:pt x="5308" y="2607"/>
                    <a:pt x="4001" y="1"/>
                    <a:pt x="22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5"/>
            <p:cNvSpPr/>
            <p:nvPr/>
          </p:nvSpPr>
          <p:spPr>
            <a:xfrm>
              <a:off x="7443257" y="1304648"/>
              <a:ext cx="1499293" cy="667751"/>
            </a:xfrm>
            <a:custGeom>
              <a:avLst/>
              <a:gdLst/>
              <a:ahLst/>
              <a:cxnLst/>
              <a:rect l="l" t="t" r="r" b="b"/>
              <a:pathLst>
                <a:path w="9529" h="4244" extrusionOk="0">
                  <a:moveTo>
                    <a:pt x="2490" y="1"/>
                  </a:moveTo>
                  <a:cubicBezTo>
                    <a:pt x="2419" y="1"/>
                    <a:pt x="2348" y="5"/>
                    <a:pt x="2275" y="14"/>
                  </a:cubicBezTo>
                  <a:cubicBezTo>
                    <a:pt x="295" y="264"/>
                    <a:pt x="36" y="3101"/>
                    <a:pt x="18" y="3315"/>
                  </a:cubicBezTo>
                  <a:cubicBezTo>
                    <a:pt x="0" y="3520"/>
                    <a:pt x="90" y="3850"/>
                    <a:pt x="1811" y="4010"/>
                  </a:cubicBezTo>
                  <a:cubicBezTo>
                    <a:pt x="3438" y="4171"/>
                    <a:pt x="8505" y="4243"/>
                    <a:pt x="9232" y="4243"/>
                  </a:cubicBezTo>
                  <a:cubicBezTo>
                    <a:pt x="9275" y="4243"/>
                    <a:pt x="9303" y="4243"/>
                    <a:pt x="9314" y="4242"/>
                  </a:cubicBezTo>
                  <a:cubicBezTo>
                    <a:pt x="9510" y="4233"/>
                    <a:pt x="9466" y="4028"/>
                    <a:pt x="9483" y="3877"/>
                  </a:cubicBezTo>
                  <a:cubicBezTo>
                    <a:pt x="9528" y="3573"/>
                    <a:pt x="9510" y="2467"/>
                    <a:pt x="8832" y="2378"/>
                  </a:cubicBezTo>
                  <a:cubicBezTo>
                    <a:pt x="8797" y="2373"/>
                    <a:pt x="8762" y="2370"/>
                    <a:pt x="8729" y="2370"/>
                  </a:cubicBezTo>
                  <a:cubicBezTo>
                    <a:pt x="8140" y="2370"/>
                    <a:pt x="7940" y="3154"/>
                    <a:pt x="7940" y="3154"/>
                  </a:cubicBezTo>
                  <a:cubicBezTo>
                    <a:pt x="7940" y="3154"/>
                    <a:pt x="7633" y="2039"/>
                    <a:pt x="6757" y="2039"/>
                  </a:cubicBezTo>
                  <a:cubicBezTo>
                    <a:pt x="6750" y="2039"/>
                    <a:pt x="6743" y="2039"/>
                    <a:pt x="6736" y="2039"/>
                  </a:cubicBezTo>
                  <a:cubicBezTo>
                    <a:pt x="5835" y="2057"/>
                    <a:pt x="5531" y="2940"/>
                    <a:pt x="5531" y="2940"/>
                  </a:cubicBezTo>
                  <a:cubicBezTo>
                    <a:pt x="5531" y="2940"/>
                    <a:pt x="4347" y="1"/>
                    <a:pt x="24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5"/>
            <p:cNvSpPr/>
            <p:nvPr/>
          </p:nvSpPr>
          <p:spPr>
            <a:xfrm>
              <a:off x="-150" y="4401800"/>
              <a:ext cx="9144000" cy="75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73" name="Google Shape;973;p25"/>
            <p:cNvGrpSpPr/>
            <p:nvPr/>
          </p:nvGrpSpPr>
          <p:grpSpPr>
            <a:xfrm>
              <a:off x="7623203" y="4330249"/>
              <a:ext cx="1520699" cy="813424"/>
              <a:chOff x="3457050" y="4619150"/>
              <a:chExt cx="227075" cy="121450"/>
            </a:xfrm>
          </p:grpSpPr>
          <p:sp>
            <p:nvSpPr>
              <p:cNvPr id="974" name="Google Shape;974;p25"/>
              <p:cNvSpPr/>
              <p:nvPr/>
            </p:nvSpPr>
            <p:spPr>
              <a:xfrm>
                <a:off x="3457050" y="4619150"/>
                <a:ext cx="227075" cy="121450"/>
              </a:xfrm>
              <a:custGeom>
                <a:avLst/>
                <a:gdLst/>
                <a:ahLst/>
                <a:cxnLst/>
                <a:rect l="l" t="t" r="r" b="b"/>
                <a:pathLst>
                  <a:path w="9083" h="4858" extrusionOk="0">
                    <a:moveTo>
                      <a:pt x="7668" y="0"/>
                    </a:moveTo>
                    <a:cubicBezTo>
                      <a:pt x="7594" y="0"/>
                      <a:pt x="7518" y="5"/>
                      <a:pt x="7441" y="14"/>
                    </a:cubicBezTo>
                    <a:cubicBezTo>
                      <a:pt x="6058" y="174"/>
                      <a:pt x="5755" y="1593"/>
                      <a:pt x="5701" y="2333"/>
                    </a:cubicBezTo>
                    <a:cubicBezTo>
                      <a:pt x="5674" y="2610"/>
                      <a:pt x="5683" y="2797"/>
                      <a:pt x="5683" y="2797"/>
                    </a:cubicBezTo>
                    <a:cubicBezTo>
                      <a:pt x="5683" y="2797"/>
                      <a:pt x="5567" y="2538"/>
                      <a:pt x="5317" y="2315"/>
                    </a:cubicBezTo>
                    <a:cubicBezTo>
                      <a:pt x="5139" y="2162"/>
                      <a:pt x="4892" y="2029"/>
                      <a:pt x="4578" y="2029"/>
                    </a:cubicBezTo>
                    <a:cubicBezTo>
                      <a:pt x="4437" y="2029"/>
                      <a:pt x="4282" y="2056"/>
                      <a:pt x="4113" y="2119"/>
                    </a:cubicBezTo>
                    <a:cubicBezTo>
                      <a:pt x="4015" y="2155"/>
                      <a:pt x="3935" y="2199"/>
                      <a:pt x="3863" y="2244"/>
                    </a:cubicBezTo>
                    <a:cubicBezTo>
                      <a:pt x="3096" y="2735"/>
                      <a:pt x="3319" y="3814"/>
                      <a:pt x="3328" y="3850"/>
                    </a:cubicBezTo>
                    <a:cubicBezTo>
                      <a:pt x="3306" y="3820"/>
                      <a:pt x="2660" y="2861"/>
                      <a:pt x="1669" y="2861"/>
                    </a:cubicBezTo>
                    <a:cubicBezTo>
                      <a:pt x="1463" y="2861"/>
                      <a:pt x="1242" y="2903"/>
                      <a:pt x="1009" y="3002"/>
                    </a:cubicBezTo>
                    <a:cubicBezTo>
                      <a:pt x="18" y="3422"/>
                      <a:pt x="0" y="4367"/>
                      <a:pt x="72" y="4858"/>
                    </a:cubicBezTo>
                    <a:lnTo>
                      <a:pt x="9082" y="4858"/>
                    </a:lnTo>
                    <a:lnTo>
                      <a:pt x="9082" y="612"/>
                    </a:lnTo>
                    <a:cubicBezTo>
                      <a:pt x="8711" y="264"/>
                      <a:pt x="8241" y="0"/>
                      <a:pt x="766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975;p25"/>
              <p:cNvSpPr/>
              <p:nvPr/>
            </p:nvSpPr>
            <p:spPr>
              <a:xfrm>
                <a:off x="3471550" y="4708900"/>
                <a:ext cx="68700" cy="3170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1268" extrusionOk="0">
                    <a:moveTo>
                      <a:pt x="1107" y="0"/>
                    </a:moveTo>
                    <a:cubicBezTo>
                      <a:pt x="1019" y="0"/>
                      <a:pt x="930" y="12"/>
                      <a:pt x="839" y="37"/>
                    </a:cubicBezTo>
                    <a:cubicBezTo>
                      <a:pt x="188" y="215"/>
                      <a:pt x="18" y="813"/>
                      <a:pt x="0" y="1268"/>
                    </a:cubicBezTo>
                    <a:lnTo>
                      <a:pt x="2748" y="1268"/>
                    </a:lnTo>
                    <a:cubicBezTo>
                      <a:pt x="2547" y="931"/>
                      <a:pt x="1898" y="0"/>
                      <a:pt x="11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" name="Google Shape;976;p25"/>
              <p:cNvSpPr/>
              <p:nvPr/>
            </p:nvSpPr>
            <p:spPr>
              <a:xfrm>
                <a:off x="3552050" y="4695475"/>
                <a:ext cx="66950" cy="45125"/>
              </a:xfrm>
              <a:custGeom>
                <a:avLst/>
                <a:gdLst/>
                <a:ahLst/>
                <a:cxnLst/>
                <a:rect l="l" t="t" r="r" b="b"/>
                <a:pathLst>
                  <a:path w="2678" h="1805" extrusionOk="0">
                    <a:moveTo>
                      <a:pt x="939" y="1"/>
                    </a:moveTo>
                    <a:cubicBezTo>
                      <a:pt x="857" y="1"/>
                      <a:pt x="776" y="18"/>
                      <a:pt x="697" y="56"/>
                    </a:cubicBezTo>
                    <a:cubicBezTo>
                      <a:pt x="1" y="395"/>
                      <a:pt x="135" y="1350"/>
                      <a:pt x="251" y="1805"/>
                    </a:cubicBezTo>
                    <a:lnTo>
                      <a:pt x="2677" y="1805"/>
                    </a:lnTo>
                    <a:cubicBezTo>
                      <a:pt x="2437" y="1348"/>
                      <a:pt x="1657" y="1"/>
                      <a:pt x="9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" name="Google Shape;977;p25"/>
              <p:cNvSpPr/>
              <p:nvPr/>
            </p:nvSpPr>
            <p:spPr>
              <a:xfrm>
                <a:off x="3617625" y="4650650"/>
                <a:ext cx="66500" cy="89950"/>
              </a:xfrm>
              <a:custGeom>
                <a:avLst/>
                <a:gdLst/>
                <a:ahLst/>
                <a:cxnLst/>
                <a:rect l="l" t="t" r="r" b="b"/>
                <a:pathLst>
                  <a:path w="2660" h="3598" extrusionOk="0">
                    <a:moveTo>
                      <a:pt x="1577" y="0"/>
                    </a:moveTo>
                    <a:cubicBezTo>
                      <a:pt x="877" y="0"/>
                      <a:pt x="491" y="494"/>
                      <a:pt x="286" y="1127"/>
                    </a:cubicBezTo>
                    <a:cubicBezTo>
                      <a:pt x="1" y="2019"/>
                      <a:pt x="81" y="3188"/>
                      <a:pt x="117" y="3598"/>
                    </a:cubicBezTo>
                    <a:lnTo>
                      <a:pt x="2659" y="3598"/>
                    </a:lnTo>
                    <a:lnTo>
                      <a:pt x="2659" y="369"/>
                    </a:lnTo>
                    <a:cubicBezTo>
                      <a:pt x="2347" y="154"/>
                      <a:pt x="2017" y="21"/>
                      <a:pt x="1669" y="3"/>
                    </a:cubicBezTo>
                    <a:cubicBezTo>
                      <a:pt x="1638" y="1"/>
                      <a:pt x="1607" y="0"/>
                      <a:pt x="157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8" name="Google Shape;978;p25"/>
            <p:cNvGrpSpPr/>
            <p:nvPr/>
          </p:nvGrpSpPr>
          <p:grpSpPr>
            <a:xfrm flipH="1">
              <a:off x="-69" y="4310169"/>
              <a:ext cx="792529" cy="1096728"/>
              <a:chOff x="3536675" y="4387575"/>
              <a:chExt cx="147450" cy="204050"/>
            </a:xfrm>
          </p:grpSpPr>
          <p:sp>
            <p:nvSpPr>
              <p:cNvPr id="979" name="Google Shape;979;p25"/>
              <p:cNvSpPr/>
              <p:nvPr/>
            </p:nvSpPr>
            <p:spPr>
              <a:xfrm>
                <a:off x="3536675" y="4387575"/>
                <a:ext cx="147450" cy="204050"/>
              </a:xfrm>
              <a:custGeom>
                <a:avLst/>
                <a:gdLst/>
                <a:ahLst/>
                <a:cxnLst/>
                <a:rect l="l" t="t" r="r" b="b"/>
                <a:pathLst>
                  <a:path w="5898" h="8162" extrusionOk="0">
                    <a:moveTo>
                      <a:pt x="4447" y="0"/>
                    </a:moveTo>
                    <a:cubicBezTo>
                      <a:pt x="4417" y="0"/>
                      <a:pt x="4386" y="3"/>
                      <a:pt x="4354" y="8"/>
                    </a:cubicBezTo>
                    <a:cubicBezTo>
                      <a:pt x="3051" y="213"/>
                      <a:pt x="3435" y="4094"/>
                      <a:pt x="3435" y="4094"/>
                    </a:cubicBezTo>
                    <a:cubicBezTo>
                      <a:pt x="3435" y="4094"/>
                      <a:pt x="2531" y="3021"/>
                      <a:pt x="1604" y="3021"/>
                    </a:cubicBezTo>
                    <a:cubicBezTo>
                      <a:pt x="1306" y="3021"/>
                      <a:pt x="1005" y="3132"/>
                      <a:pt x="732" y="3425"/>
                    </a:cubicBezTo>
                    <a:cubicBezTo>
                      <a:pt x="0" y="4210"/>
                      <a:pt x="536" y="5396"/>
                      <a:pt x="1017" y="6119"/>
                    </a:cubicBezTo>
                    <a:cubicBezTo>
                      <a:pt x="1267" y="6485"/>
                      <a:pt x="1508" y="6734"/>
                      <a:pt x="1544" y="6734"/>
                    </a:cubicBezTo>
                    <a:lnTo>
                      <a:pt x="5897" y="8162"/>
                    </a:lnTo>
                    <a:lnTo>
                      <a:pt x="5897" y="3202"/>
                    </a:lnTo>
                    <a:cubicBezTo>
                      <a:pt x="5665" y="3514"/>
                      <a:pt x="5505" y="3844"/>
                      <a:pt x="5505" y="3844"/>
                    </a:cubicBezTo>
                    <a:cubicBezTo>
                      <a:pt x="5505" y="3844"/>
                      <a:pt x="5640" y="0"/>
                      <a:pt x="444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" name="Google Shape;980;p25"/>
              <p:cNvSpPr/>
              <p:nvPr/>
            </p:nvSpPr>
            <p:spPr>
              <a:xfrm>
                <a:off x="3567900" y="4414300"/>
                <a:ext cx="116225" cy="171300"/>
              </a:xfrm>
              <a:custGeom>
                <a:avLst/>
                <a:gdLst/>
                <a:ahLst/>
                <a:cxnLst/>
                <a:rect l="l" t="t" r="r" b="b"/>
                <a:pathLst>
                  <a:path w="4649" h="6852" extrusionOk="0">
                    <a:moveTo>
                      <a:pt x="3292" y="1"/>
                    </a:moveTo>
                    <a:cubicBezTo>
                      <a:pt x="2784" y="1"/>
                      <a:pt x="2409" y="4523"/>
                      <a:pt x="2409" y="4523"/>
                    </a:cubicBezTo>
                    <a:cubicBezTo>
                      <a:pt x="2409" y="4523"/>
                      <a:pt x="1466" y="3106"/>
                      <a:pt x="758" y="3106"/>
                    </a:cubicBezTo>
                    <a:cubicBezTo>
                      <a:pt x="626" y="3106"/>
                      <a:pt x="501" y="3156"/>
                      <a:pt x="393" y="3275"/>
                    </a:cubicBezTo>
                    <a:cubicBezTo>
                      <a:pt x="0" y="3694"/>
                      <a:pt x="428" y="4532"/>
                      <a:pt x="883" y="5157"/>
                    </a:cubicBezTo>
                    <a:cubicBezTo>
                      <a:pt x="1227" y="5633"/>
                      <a:pt x="1588" y="5987"/>
                      <a:pt x="1640" y="5987"/>
                    </a:cubicBezTo>
                    <a:cubicBezTo>
                      <a:pt x="1641" y="5987"/>
                      <a:pt x="1641" y="5987"/>
                      <a:pt x="1642" y="5987"/>
                    </a:cubicBezTo>
                    <a:lnTo>
                      <a:pt x="4648" y="6852"/>
                    </a:lnTo>
                    <a:lnTo>
                      <a:pt x="4648" y="3605"/>
                    </a:lnTo>
                    <a:cubicBezTo>
                      <a:pt x="4006" y="4149"/>
                      <a:pt x="3497" y="4791"/>
                      <a:pt x="3497" y="4791"/>
                    </a:cubicBezTo>
                    <a:cubicBezTo>
                      <a:pt x="3497" y="4791"/>
                      <a:pt x="3792" y="1"/>
                      <a:pt x="32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81" name="Google Shape;981;p25"/>
          <p:cNvSpPr txBox="1">
            <a:spLocks noGrp="1"/>
          </p:cNvSpPr>
          <p:nvPr>
            <p:ph type="title"/>
          </p:nvPr>
        </p:nvSpPr>
        <p:spPr>
          <a:xfrm flipH="1">
            <a:off x="1290002" y="1384800"/>
            <a:ext cx="2108100" cy="1186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82" name="Google Shape;982;p25"/>
          <p:cNvSpPr txBox="1">
            <a:spLocks noGrp="1"/>
          </p:cNvSpPr>
          <p:nvPr>
            <p:ph type="subTitle" idx="1"/>
          </p:nvPr>
        </p:nvSpPr>
        <p:spPr>
          <a:xfrm flipH="1">
            <a:off x="720010" y="2571750"/>
            <a:ext cx="2678100" cy="1354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4">
    <p:spTree>
      <p:nvGrpSpPr>
        <p:cNvPr id="1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4" name="Google Shape;984;p26"/>
          <p:cNvGrpSpPr/>
          <p:nvPr/>
        </p:nvGrpSpPr>
        <p:grpSpPr>
          <a:xfrm>
            <a:off x="0" y="-396350"/>
            <a:ext cx="9144000" cy="5555950"/>
            <a:chOff x="0" y="-396350"/>
            <a:chExt cx="9144000" cy="5555950"/>
          </a:xfrm>
        </p:grpSpPr>
        <p:sp>
          <p:nvSpPr>
            <p:cNvPr id="985" name="Google Shape;985;p26"/>
            <p:cNvSpPr/>
            <p:nvPr/>
          </p:nvSpPr>
          <p:spPr>
            <a:xfrm>
              <a:off x="0" y="-75"/>
              <a:ext cx="9143929" cy="5143490"/>
            </a:xfrm>
            <a:custGeom>
              <a:avLst/>
              <a:gdLst/>
              <a:ahLst/>
              <a:cxnLst/>
              <a:rect l="l" t="t" r="r" b="b"/>
              <a:pathLst>
                <a:path w="49014" h="32839" extrusionOk="0">
                  <a:moveTo>
                    <a:pt x="1" y="1"/>
                  </a:moveTo>
                  <a:lnTo>
                    <a:pt x="1" y="32839"/>
                  </a:lnTo>
                  <a:lnTo>
                    <a:pt x="49013" y="32839"/>
                  </a:lnTo>
                  <a:lnTo>
                    <a:pt x="49013" y="1"/>
                  </a:lnTo>
                  <a:close/>
                </a:path>
              </a:pathLst>
            </a:custGeom>
            <a:solidFill>
              <a:srgbClr val="AFB9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26"/>
            <p:cNvSpPr/>
            <p:nvPr/>
          </p:nvSpPr>
          <p:spPr>
            <a:xfrm>
              <a:off x="0" y="4401800"/>
              <a:ext cx="9144000" cy="757800"/>
            </a:xfrm>
            <a:prstGeom prst="rect">
              <a:avLst/>
            </a:prstGeom>
            <a:solidFill>
              <a:srgbClr val="EBEC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87" name="Google Shape;987;p26"/>
            <p:cNvGrpSpPr/>
            <p:nvPr/>
          </p:nvGrpSpPr>
          <p:grpSpPr>
            <a:xfrm>
              <a:off x="8174062" y="3811555"/>
              <a:ext cx="969932" cy="1331946"/>
              <a:chOff x="2608825" y="4070850"/>
              <a:chExt cx="720925" cy="990000"/>
            </a:xfrm>
          </p:grpSpPr>
          <p:sp>
            <p:nvSpPr>
              <p:cNvPr id="988" name="Google Shape;988;p26"/>
              <p:cNvSpPr/>
              <p:nvPr/>
            </p:nvSpPr>
            <p:spPr>
              <a:xfrm>
                <a:off x="2656150" y="4889775"/>
                <a:ext cx="5733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22934" h="6843" extrusionOk="0">
                    <a:moveTo>
                      <a:pt x="11455" y="6842"/>
                    </a:moveTo>
                    <a:cubicBezTo>
                      <a:pt x="17770" y="6842"/>
                      <a:pt x="22933" y="5313"/>
                      <a:pt x="22933" y="3434"/>
                    </a:cubicBezTo>
                    <a:cubicBezTo>
                      <a:pt x="22933" y="1554"/>
                      <a:pt x="17770" y="0"/>
                      <a:pt x="11455" y="0"/>
                    </a:cubicBezTo>
                    <a:cubicBezTo>
                      <a:pt x="5164" y="0"/>
                      <a:pt x="1" y="1554"/>
                      <a:pt x="1" y="3434"/>
                    </a:cubicBezTo>
                    <a:cubicBezTo>
                      <a:pt x="1" y="5313"/>
                      <a:pt x="5164" y="6842"/>
                      <a:pt x="11455" y="6842"/>
                    </a:cubicBezTo>
                    <a:close/>
                  </a:path>
                </a:pathLst>
              </a:custGeom>
              <a:solidFill>
                <a:srgbClr val="C9CAD2">
                  <a:alpha val="4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989;p26"/>
              <p:cNvSpPr/>
              <p:nvPr/>
            </p:nvSpPr>
            <p:spPr>
              <a:xfrm>
                <a:off x="2789625" y="4072100"/>
                <a:ext cx="436100" cy="614675"/>
              </a:xfrm>
              <a:custGeom>
                <a:avLst/>
                <a:gdLst/>
                <a:ahLst/>
                <a:cxnLst/>
                <a:rect l="l" t="t" r="r" b="b"/>
                <a:pathLst>
                  <a:path w="17444" h="24587" extrusionOk="0">
                    <a:moveTo>
                      <a:pt x="4737" y="23058"/>
                    </a:moveTo>
                    <a:cubicBezTo>
                      <a:pt x="0" y="15664"/>
                      <a:pt x="2882" y="4963"/>
                      <a:pt x="10476" y="702"/>
                    </a:cubicBezTo>
                    <a:cubicBezTo>
                      <a:pt x="11429" y="176"/>
                      <a:pt x="12081" y="0"/>
                      <a:pt x="12883" y="1379"/>
                    </a:cubicBezTo>
                    <a:cubicBezTo>
                      <a:pt x="17444" y="9299"/>
                      <a:pt x="15314" y="18547"/>
                      <a:pt x="7770" y="23660"/>
                    </a:cubicBezTo>
                    <a:cubicBezTo>
                      <a:pt x="6366" y="24587"/>
                      <a:pt x="5514" y="24261"/>
                      <a:pt x="4737" y="2305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990;p26"/>
              <p:cNvSpPr/>
              <p:nvPr/>
            </p:nvSpPr>
            <p:spPr>
              <a:xfrm>
                <a:off x="2840375" y="4072100"/>
                <a:ext cx="335850" cy="614050"/>
              </a:xfrm>
              <a:custGeom>
                <a:avLst/>
                <a:gdLst/>
                <a:ahLst/>
                <a:cxnLst/>
                <a:rect l="l" t="t" r="r" b="b"/>
                <a:pathLst>
                  <a:path w="13434" h="24562" extrusionOk="0">
                    <a:moveTo>
                      <a:pt x="3083" y="23158"/>
                    </a:moveTo>
                    <a:cubicBezTo>
                      <a:pt x="0" y="16166"/>
                      <a:pt x="2832" y="5439"/>
                      <a:pt x="8772" y="777"/>
                    </a:cubicBezTo>
                    <a:cubicBezTo>
                      <a:pt x="9499" y="201"/>
                      <a:pt x="10000" y="0"/>
                      <a:pt x="10527" y="1303"/>
                    </a:cubicBezTo>
                    <a:cubicBezTo>
                      <a:pt x="13434" y="8797"/>
                      <a:pt x="11254" y="18045"/>
                      <a:pt x="5314" y="23559"/>
                    </a:cubicBezTo>
                    <a:cubicBezTo>
                      <a:pt x="4211" y="24562"/>
                      <a:pt x="3584" y="24286"/>
                      <a:pt x="3083" y="23158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991;p26"/>
              <p:cNvSpPr/>
              <p:nvPr/>
            </p:nvSpPr>
            <p:spPr>
              <a:xfrm>
                <a:off x="2866050" y="4071475"/>
                <a:ext cx="285750" cy="614675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24587" extrusionOk="0">
                    <a:moveTo>
                      <a:pt x="2257" y="23233"/>
                    </a:moveTo>
                    <a:cubicBezTo>
                      <a:pt x="1" y="16416"/>
                      <a:pt x="2783" y="5714"/>
                      <a:pt x="7896" y="827"/>
                    </a:cubicBezTo>
                    <a:cubicBezTo>
                      <a:pt x="8522" y="226"/>
                      <a:pt x="8948" y="0"/>
                      <a:pt x="9324" y="1278"/>
                    </a:cubicBezTo>
                    <a:cubicBezTo>
                      <a:pt x="11430" y="8597"/>
                      <a:pt x="9249" y="17820"/>
                      <a:pt x="4086" y="23534"/>
                    </a:cubicBezTo>
                    <a:cubicBezTo>
                      <a:pt x="3109" y="24587"/>
                      <a:pt x="2633" y="24336"/>
                      <a:pt x="2257" y="2323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26"/>
              <p:cNvSpPr/>
              <p:nvPr/>
            </p:nvSpPr>
            <p:spPr>
              <a:xfrm>
                <a:off x="2923700" y="4071475"/>
                <a:ext cx="171700" cy="613425"/>
              </a:xfrm>
              <a:custGeom>
                <a:avLst/>
                <a:gdLst/>
                <a:ahLst/>
                <a:cxnLst/>
                <a:rect l="l" t="t" r="r" b="b"/>
                <a:pathLst>
                  <a:path w="6868" h="24537" extrusionOk="0">
                    <a:moveTo>
                      <a:pt x="377" y="23334"/>
                    </a:moveTo>
                    <a:cubicBezTo>
                      <a:pt x="1" y="16993"/>
                      <a:pt x="2707" y="6266"/>
                      <a:pt x="5941" y="927"/>
                    </a:cubicBezTo>
                    <a:cubicBezTo>
                      <a:pt x="6342" y="251"/>
                      <a:pt x="6592" y="0"/>
                      <a:pt x="6642" y="1178"/>
                    </a:cubicBezTo>
                    <a:cubicBezTo>
                      <a:pt x="6868" y="8045"/>
                      <a:pt x="4662" y="17268"/>
                      <a:pt x="1304" y="23409"/>
                    </a:cubicBezTo>
                    <a:cubicBezTo>
                      <a:pt x="677" y="24537"/>
                      <a:pt x="452" y="24361"/>
                      <a:pt x="377" y="23334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26"/>
              <p:cNvSpPr/>
              <p:nvPr/>
            </p:nvSpPr>
            <p:spPr>
              <a:xfrm>
                <a:off x="2936225" y="4070850"/>
                <a:ext cx="151675" cy="614050"/>
              </a:xfrm>
              <a:custGeom>
                <a:avLst/>
                <a:gdLst/>
                <a:ahLst/>
                <a:cxnLst/>
                <a:rect l="l" t="t" r="r" b="b"/>
                <a:pathLst>
                  <a:path w="6067" h="24562" extrusionOk="0">
                    <a:moveTo>
                      <a:pt x="76" y="23409"/>
                    </a:moveTo>
                    <a:cubicBezTo>
                      <a:pt x="477" y="17268"/>
                      <a:pt x="3134" y="6516"/>
                      <a:pt x="5590" y="978"/>
                    </a:cubicBezTo>
                    <a:cubicBezTo>
                      <a:pt x="5891" y="301"/>
                      <a:pt x="6066" y="0"/>
                      <a:pt x="5966" y="1178"/>
                    </a:cubicBezTo>
                    <a:cubicBezTo>
                      <a:pt x="5415" y="7845"/>
                      <a:pt x="3184" y="17068"/>
                      <a:pt x="602" y="23384"/>
                    </a:cubicBezTo>
                    <a:cubicBezTo>
                      <a:pt x="126" y="24562"/>
                      <a:pt x="1" y="24386"/>
                      <a:pt x="76" y="234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994;p26"/>
              <p:cNvSpPr/>
              <p:nvPr/>
            </p:nvSpPr>
            <p:spPr>
              <a:xfrm>
                <a:off x="2733850" y="4600300"/>
                <a:ext cx="409175" cy="110925"/>
              </a:xfrm>
              <a:custGeom>
                <a:avLst/>
                <a:gdLst/>
                <a:ahLst/>
                <a:cxnLst/>
                <a:rect l="l" t="t" r="r" b="b"/>
                <a:pathLst>
                  <a:path w="16367" h="4437" extrusionOk="0">
                    <a:moveTo>
                      <a:pt x="16367" y="2231"/>
                    </a:moveTo>
                    <a:cubicBezTo>
                      <a:pt x="10778" y="0"/>
                      <a:pt x="2733" y="1003"/>
                      <a:pt x="1" y="2231"/>
                    </a:cubicBezTo>
                    <a:cubicBezTo>
                      <a:pt x="2733" y="3434"/>
                      <a:pt x="10778" y="4436"/>
                      <a:pt x="16367" y="2231"/>
                    </a:cubicBezTo>
                    <a:close/>
                  </a:path>
                </a:pathLst>
              </a:custGeom>
              <a:solidFill>
                <a:srgbClr val="467C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995;p26"/>
              <p:cNvSpPr/>
              <p:nvPr/>
            </p:nvSpPr>
            <p:spPr>
              <a:xfrm>
                <a:off x="2632350" y="4072725"/>
                <a:ext cx="458050" cy="661050"/>
              </a:xfrm>
              <a:custGeom>
                <a:avLst/>
                <a:gdLst/>
                <a:ahLst/>
                <a:cxnLst/>
                <a:rect l="l" t="t" r="r" b="b"/>
                <a:pathLst>
                  <a:path w="18322" h="26442" extrusionOk="0">
                    <a:moveTo>
                      <a:pt x="10301" y="25640"/>
                    </a:moveTo>
                    <a:cubicBezTo>
                      <a:pt x="2231" y="20752"/>
                      <a:pt x="0" y="9123"/>
                      <a:pt x="5289" y="1429"/>
                    </a:cubicBezTo>
                    <a:cubicBezTo>
                      <a:pt x="5940" y="476"/>
                      <a:pt x="6492" y="0"/>
                      <a:pt x="7920" y="953"/>
                    </a:cubicBezTo>
                    <a:cubicBezTo>
                      <a:pt x="16016" y="6416"/>
                      <a:pt x="18321" y="16316"/>
                      <a:pt x="13484" y="24787"/>
                    </a:cubicBezTo>
                    <a:cubicBezTo>
                      <a:pt x="12582" y="26366"/>
                      <a:pt x="11605" y="26442"/>
                      <a:pt x="10301" y="2564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996;p26"/>
              <p:cNvSpPr/>
              <p:nvPr/>
            </p:nvSpPr>
            <p:spPr>
              <a:xfrm>
                <a:off x="2684975" y="4072725"/>
                <a:ext cx="351525" cy="660425"/>
              </a:xfrm>
              <a:custGeom>
                <a:avLst/>
                <a:gdLst/>
                <a:ahLst/>
                <a:cxnLst/>
                <a:rect l="l" t="t" r="r" b="b"/>
                <a:pathLst>
                  <a:path w="14061" h="26417" extrusionOk="0">
                    <a:moveTo>
                      <a:pt x="8597" y="25564"/>
                    </a:moveTo>
                    <a:cubicBezTo>
                      <a:pt x="2332" y="20276"/>
                      <a:pt x="1" y="8647"/>
                      <a:pt x="3510" y="1354"/>
                    </a:cubicBezTo>
                    <a:cubicBezTo>
                      <a:pt x="3961" y="451"/>
                      <a:pt x="4337" y="0"/>
                      <a:pt x="5439" y="1028"/>
                    </a:cubicBezTo>
                    <a:cubicBezTo>
                      <a:pt x="11780" y="6893"/>
                      <a:pt x="14061" y="16792"/>
                      <a:pt x="10928" y="24888"/>
                    </a:cubicBezTo>
                    <a:cubicBezTo>
                      <a:pt x="10352" y="26391"/>
                      <a:pt x="9625" y="26416"/>
                      <a:pt x="8597" y="2556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997;p26"/>
              <p:cNvSpPr/>
              <p:nvPr/>
            </p:nvSpPr>
            <p:spPr>
              <a:xfrm>
                <a:off x="2711300" y="4073350"/>
                <a:ext cx="298275" cy="659800"/>
              </a:xfrm>
              <a:custGeom>
                <a:avLst/>
                <a:gdLst/>
                <a:ahLst/>
                <a:cxnLst/>
                <a:rect l="l" t="t" r="r" b="b"/>
                <a:pathLst>
                  <a:path w="11931" h="26392" extrusionOk="0">
                    <a:moveTo>
                      <a:pt x="7745" y="25489"/>
                    </a:moveTo>
                    <a:cubicBezTo>
                      <a:pt x="2381" y="20026"/>
                      <a:pt x="0" y="8396"/>
                      <a:pt x="2632" y="1279"/>
                    </a:cubicBezTo>
                    <a:cubicBezTo>
                      <a:pt x="2958" y="401"/>
                      <a:pt x="3259" y="0"/>
                      <a:pt x="4211" y="1053"/>
                    </a:cubicBezTo>
                    <a:cubicBezTo>
                      <a:pt x="9675" y="7093"/>
                      <a:pt x="11930" y="16993"/>
                      <a:pt x="9650" y="24913"/>
                    </a:cubicBezTo>
                    <a:cubicBezTo>
                      <a:pt x="9224" y="26391"/>
                      <a:pt x="8622" y="26366"/>
                      <a:pt x="7745" y="2548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998;p26"/>
              <p:cNvSpPr/>
              <p:nvPr/>
            </p:nvSpPr>
            <p:spPr>
              <a:xfrm>
                <a:off x="2771450" y="4073350"/>
                <a:ext cx="176725" cy="660425"/>
              </a:xfrm>
              <a:custGeom>
                <a:avLst/>
                <a:gdLst/>
                <a:ahLst/>
                <a:cxnLst/>
                <a:rect l="l" t="t" r="r" b="b"/>
                <a:pathLst>
                  <a:path w="7069" h="26417" extrusionOk="0">
                    <a:moveTo>
                      <a:pt x="5815" y="25389"/>
                    </a:moveTo>
                    <a:cubicBezTo>
                      <a:pt x="2457" y="19474"/>
                      <a:pt x="0" y="7870"/>
                      <a:pt x="602" y="1203"/>
                    </a:cubicBezTo>
                    <a:cubicBezTo>
                      <a:pt x="677" y="376"/>
                      <a:pt x="802" y="0"/>
                      <a:pt x="1404" y="1128"/>
                    </a:cubicBezTo>
                    <a:cubicBezTo>
                      <a:pt x="4838" y="7619"/>
                      <a:pt x="7068" y="17544"/>
                      <a:pt x="6717" y="25038"/>
                    </a:cubicBezTo>
                    <a:cubicBezTo>
                      <a:pt x="6667" y="26417"/>
                      <a:pt x="6366" y="26341"/>
                      <a:pt x="5815" y="2538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999;p26"/>
              <p:cNvSpPr/>
              <p:nvPr/>
            </p:nvSpPr>
            <p:spPr>
              <a:xfrm>
                <a:off x="2789625" y="4073350"/>
                <a:ext cx="146625" cy="661050"/>
              </a:xfrm>
              <a:custGeom>
                <a:avLst/>
                <a:gdLst/>
                <a:ahLst/>
                <a:cxnLst/>
                <a:rect l="l" t="t" r="r" b="b"/>
                <a:pathLst>
                  <a:path w="5865" h="26442" extrusionOk="0">
                    <a:moveTo>
                      <a:pt x="5288" y="25339"/>
                    </a:moveTo>
                    <a:cubicBezTo>
                      <a:pt x="2782" y="19249"/>
                      <a:pt x="301" y="7645"/>
                      <a:pt x="25" y="1178"/>
                    </a:cubicBezTo>
                    <a:cubicBezTo>
                      <a:pt x="0" y="376"/>
                      <a:pt x="50" y="0"/>
                      <a:pt x="502" y="1178"/>
                    </a:cubicBezTo>
                    <a:cubicBezTo>
                      <a:pt x="3108" y="7845"/>
                      <a:pt x="5314" y="17770"/>
                      <a:pt x="5790" y="25088"/>
                    </a:cubicBezTo>
                    <a:cubicBezTo>
                      <a:pt x="5865" y="26442"/>
                      <a:pt x="5690" y="26341"/>
                      <a:pt x="5288" y="2533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1000;p26"/>
              <p:cNvSpPr/>
              <p:nvPr/>
            </p:nvSpPr>
            <p:spPr>
              <a:xfrm>
                <a:off x="2906775" y="4266325"/>
                <a:ext cx="422975" cy="447400"/>
              </a:xfrm>
              <a:custGeom>
                <a:avLst/>
                <a:gdLst/>
                <a:ahLst/>
                <a:cxnLst/>
                <a:rect l="l" t="t" r="r" b="b"/>
                <a:pathLst>
                  <a:path w="16919" h="17896" extrusionOk="0">
                    <a:moveTo>
                      <a:pt x="778" y="15941"/>
                    </a:moveTo>
                    <a:cubicBezTo>
                      <a:pt x="1" y="7921"/>
                      <a:pt x="6818" y="377"/>
                      <a:pt x="14813" y="51"/>
                    </a:cubicBezTo>
                    <a:cubicBezTo>
                      <a:pt x="15816" y="1"/>
                      <a:pt x="16417" y="151"/>
                      <a:pt x="16492" y="1605"/>
                    </a:cubicBezTo>
                    <a:cubicBezTo>
                      <a:pt x="16918" y="9976"/>
                      <a:pt x="11329" y="16667"/>
                      <a:pt x="3009" y="17695"/>
                    </a:cubicBezTo>
                    <a:cubicBezTo>
                      <a:pt x="1480" y="17896"/>
                      <a:pt x="928" y="17244"/>
                      <a:pt x="778" y="1594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26"/>
              <p:cNvSpPr/>
              <p:nvPr/>
            </p:nvSpPr>
            <p:spPr>
              <a:xfrm>
                <a:off x="2931850" y="4268200"/>
                <a:ext cx="384750" cy="443650"/>
              </a:xfrm>
              <a:custGeom>
                <a:avLst/>
                <a:gdLst/>
                <a:ahLst/>
                <a:cxnLst/>
                <a:rect l="l" t="t" r="r" b="b"/>
                <a:pathLst>
                  <a:path w="15390" h="17746" extrusionOk="0">
                    <a:moveTo>
                      <a:pt x="51" y="16116"/>
                    </a:moveTo>
                    <a:cubicBezTo>
                      <a:pt x="452" y="9099"/>
                      <a:pt x="7244" y="1530"/>
                      <a:pt x="14036" y="176"/>
                    </a:cubicBezTo>
                    <a:cubicBezTo>
                      <a:pt x="14888" y="1"/>
                      <a:pt x="15389" y="51"/>
                      <a:pt x="15264" y="1329"/>
                    </a:cubicBezTo>
                    <a:cubicBezTo>
                      <a:pt x="14512" y="8698"/>
                      <a:pt x="8873" y="15339"/>
                      <a:pt x="1705" y="17369"/>
                    </a:cubicBezTo>
                    <a:cubicBezTo>
                      <a:pt x="376" y="17745"/>
                      <a:pt x="1" y="17244"/>
                      <a:pt x="51" y="1611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1002;p26"/>
              <p:cNvSpPr/>
              <p:nvPr/>
            </p:nvSpPr>
            <p:spPr>
              <a:xfrm>
                <a:off x="2932475" y="4268825"/>
                <a:ext cx="383475" cy="441775"/>
              </a:xfrm>
              <a:custGeom>
                <a:avLst/>
                <a:gdLst/>
                <a:ahLst/>
                <a:cxnLst/>
                <a:rect l="l" t="t" r="r" b="b"/>
                <a:pathLst>
                  <a:path w="15339" h="17671" extrusionOk="0">
                    <a:moveTo>
                      <a:pt x="176" y="16217"/>
                    </a:moveTo>
                    <a:cubicBezTo>
                      <a:pt x="1153" y="9700"/>
                      <a:pt x="7920" y="2106"/>
                      <a:pt x="14136" y="227"/>
                    </a:cubicBezTo>
                    <a:cubicBezTo>
                      <a:pt x="14913" y="1"/>
                      <a:pt x="15339" y="1"/>
                      <a:pt x="15113" y="1204"/>
                    </a:cubicBezTo>
                    <a:cubicBezTo>
                      <a:pt x="13760" y="8046"/>
                      <a:pt x="8146" y="14688"/>
                      <a:pt x="1529" y="17194"/>
                    </a:cubicBezTo>
                    <a:cubicBezTo>
                      <a:pt x="301" y="17670"/>
                      <a:pt x="1" y="17244"/>
                      <a:pt x="176" y="16217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26"/>
              <p:cNvSpPr/>
              <p:nvPr/>
            </p:nvSpPr>
            <p:spPr>
              <a:xfrm>
                <a:off x="2934975" y="4268200"/>
                <a:ext cx="379725" cy="440525"/>
              </a:xfrm>
              <a:custGeom>
                <a:avLst/>
                <a:gdLst/>
                <a:ahLst/>
                <a:cxnLst/>
                <a:rect l="l" t="t" r="r" b="b"/>
                <a:pathLst>
                  <a:path w="15189" h="17621" extrusionOk="0">
                    <a:moveTo>
                      <a:pt x="377" y="16492"/>
                    </a:moveTo>
                    <a:cubicBezTo>
                      <a:pt x="2708" y="11154"/>
                      <a:pt x="9399" y="3510"/>
                      <a:pt x="14287" y="477"/>
                    </a:cubicBezTo>
                    <a:cubicBezTo>
                      <a:pt x="14888" y="101"/>
                      <a:pt x="15189" y="1"/>
                      <a:pt x="14738" y="1003"/>
                    </a:cubicBezTo>
                    <a:cubicBezTo>
                      <a:pt x="12056" y="6693"/>
                      <a:pt x="6392" y="13309"/>
                      <a:pt x="1104" y="16943"/>
                    </a:cubicBezTo>
                    <a:cubicBezTo>
                      <a:pt x="101" y="17620"/>
                      <a:pt x="1" y="17369"/>
                      <a:pt x="377" y="1649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26"/>
              <p:cNvSpPr/>
              <p:nvPr/>
            </p:nvSpPr>
            <p:spPr>
              <a:xfrm>
                <a:off x="2936225" y="4267575"/>
                <a:ext cx="378475" cy="439875"/>
              </a:xfrm>
              <a:custGeom>
                <a:avLst/>
                <a:gdLst/>
                <a:ahLst/>
                <a:cxnLst/>
                <a:rect l="l" t="t" r="r" b="b"/>
                <a:pathLst>
                  <a:path w="15139" h="17595" extrusionOk="0">
                    <a:moveTo>
                      <a:pt x="452" y="16643"/>
                    </a:moveTo>
                    <a:cubicBezTo>
                      <a:pt x="3359" y="11780"/>
                      <a:pt x="10026" y="4111"/>
                      <a:pt x="14337" y="602"/>
                    </a:cubicBezTo>
                    <a:cubicBezTo>
                      <a:pt x="14863" y="176"/>
                      <a:pt x="15139" y="1"/>
                      <a:pt x="14562" y="928"/>
                    </a:cubicBezTo>
                    <a:cubicBezTo>
                      <a:pt x="11354" y="6141"/>
                      <a:pt x="5665" y="12758"/>
                      <a:pt x="903" y="16843"/>
                    </a:cubicBezTo>
                    <a:cubicBezTo>
                      <a:pt x="26" y="17595"/>
                      <a:pt x="1" y="17419"/>
                      <a:pt x="452" y="16643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1005;p26"/>
              <p:cNvSpPr/>
              <p:nvPr/>
            </p:nvSpPr>
            <p:spPr>
              <a:xfrm>
                <a:off x="2655525" y="4656050"/>
                <a:ext cx="574600" cy="360925"/>
              </a:xfrm>
              <a:custGeom>
                <a:avLst/>
                <a:gdLst/>
                <a:ahLst/>
                <a:cxnLst/>
                <a:rect l="l" t="t" r="r" b="b"/>
                <a:pathLst>
                  <a:path w="22984" h="14437" extrusionOk="0">
                    <a:moveTo>
                      <a:pt x="3485" y="1"/>
                    </a:moveTo>
                    <a:cubicBezTo>
                      <a:pt x="8622" y="1655"/>
                      <a:pt x="14362" y="1655"/>
                      <a:pt x="19500" y="1"/>
                    </a:cubicBezTo>
                    <a:cubicBezTo>
                      <a:pt x="22908" y="2808"/>
                      <a:pt x="22983" y="10778"/>
                      <a:pt x="19500" y="12582"/>
                    </a:cubicBezTo>
                    <a:cubicBezTo>
                      <a:pt x="14061" y="14437"/>
                      <a:pt x="8923" y="14437"/>
                      <a:pt x="3485" y="12582"/>
                    </a:cubicBezTo>
                    <a:cubicBezTo>
                      <a:pt x="1" y="10778"/>
                      <a:pt x="76" y="2808"/>
                      <a:pt x="34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1006;p26"/>
              <p:cNvSpPr/>
              <p:nvPr/>
            </p:nvSpPr>
            <p:spPr>
              <a:xfrm>
                <a:off x="2765175" y="4674850"/>
                <a:ext cx="38250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30" extrusionOk="0">
                    <a:moveTo>
                      <a:pt x="778" y="1"/>
                    </a:moveTo>
                    <a:cubicBezTo>
                      <a:pt x="352" y="1"/>
                      <a:pt x="1" y="352"/>
                      <a:pt x="1" y="778"/>
                    </a:cubicBezTo>
                    <a:cubicBezTo>
                      <a:pt x="1" y="1179"/>
                      <a:pt x="352" y="1529"/>
                      <a:pt x="778" y="1529"/>
                    </a:cubicBezTo>
                    <a:cubicBezTo>
                      <a:pt x="1179" y="1529"/>
                      <a:pt x="1530" y="1179"/>
                      <a:pt x="1530" y="778"/>
                    </a:cubicBezTo>
                    <a:cubicBezTo>
                      <a:pt x="1530" y="352"/>
                      <a:pt x="1179" y="1"/>
                      <a:pt x="778" y="1"/>
                    </a:cubicBezTo>
                    <a:close/>
                  </a:path>
                </a:pathLst>
              </a:custGeom>
              <a:solidFill>
                <a:srgbClr val="467C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1007;p26"/>
              <p:cNvSpPr/>
              <p:nvPr/>
            </p:nvSpPr>
            <p:spPr>
              <a:xfrm>
                <a:off x="2844750" y="4680500"/>
                <a:ext cx="37625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30" extrusionOk="0">
                    <a:moveTo>
                      <a:pt x="753" y="0"/>
                    </a:moveTo>
                    <a:cubicBezTo>
                      <a:pt x="327" y="0"/>
                      <a:pt x="1" y="351"/>
                      <a:pt x="1" y="777"/>
                    </a:cubicBezTo>
                    <a:cubicBezTo>
                      <a:pt x="1" y="1178"/>
                      <a:pt x="327" y="1529"/>
                      <a:pt x="753" y="1529"/>
                    </a:cubicBezTo>
                    <a:cubicBezTo>
                      <a:pt x="1179" y="1529"/>
                      <a:pt x="1505" y="1178"/>
                      <a:pt x="1505" y="777"/>
                    </a:cubicBezTo>
                    <a:cubicBezTo>
                      <a:pt x="1505" y="351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rgbClr val="467C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1008;p26"/>
              <p:cNvSpPr/>
              <p:nvPr/>
            </p:nvSpPr>
            <p:spPr>
              <a:xfrm>
                <a:off x="3082225" y="4674850"/>
                <a:ext cx="38250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30" extrusionOk="0">
                    <a:moveTo>
                      <a:pt x="752" y="1"/>
                    </a:moveTo>
                    <a:cubicBezTo>
                      <a:pt x="351" y="1"/>
                      <a:pt x="1" y="352"/>
                      <a:pt x="1" y="778"/>
                    </a:cubicBezTo>
                    <a:cubicBezTo>
                      <a:pt x="1" y="1179"/>
                      <a:pt x="351" y="1529"/>
                      <a:pt x="752" y="1529"/>
                    </a:cubicBezTo>
                    <a:cubicBezTo>
                      <a:pt x="1179" y="1529"/>
                      <a:pt x="1529" y="1179"/>
                      <a:pt x="1529" y="778"/>
                    </a:cubicBezTo>
                    <a:cubicBezTo>
                      <a:pt x="1529" y="352"/>
                      <a:pt x="1179" y="1"/>
                      <a:pt x="752" y="1"/>
                    </a:cubicBezTo>
                    <a:close/>
                  </a:path>
                </a:pathLst>
              </a:custGeom>
              <a:solidFill>
                <a:srgbClr val="467C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1009;p26"/>
              <p:cNvSpPr/>
              <p:nvPr/>
            </p:nvSpPr>
            <p:spPr>
              <a:xfrm>
                <a:off x="3003275" y="4680500"/>
                <a:ext cx="37625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30" extrusionOk="0">
                    <a:moveTo>
                      <a:pt x="753" y="0"/>
                    </a:moveTo>
                    <a:cubicBezTo>
                      <a:pt x="326" y="0"/>
                      <a:pt x="1" y="351"/>
                      <a:pt x="1" y="777"/>
                    </a:cubicBezTo>
                    <a:cubicBezTo>
                      <a:pt x="1" y="1178"/>
                      <a:pt x="326" y="1529"/>
                      <a:pt x="753" y="1529"/>
                    </a:cubicBezTo>
                    <a:cubicBezTo>
                      <a:pt x="1179" y="1529"/>
                      <a:pt x="1504" y="1178"/>
                      <a:pt x="1504" y="777"/>
                    </a:cubicBezTo>
                    <a:cubicBezTo>
                      <a:pt x="1504" y="351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rgbClr val="467C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" name="Google Shape;1010;p26"/>
              <p:cNvSpPr/>
              <p:nvPr/>
            </p:nvSpPr>
            <p:spPr>
              <a:xfrm>
                <a:off x="3122950" y="4731875"/>
                <a:ext cx="3825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5" extrusionOk="0">
                    <a:moveTo>
                      <a:pt x="778" y="0"/>
                    </a:moveTo>
                    <a:cubicBezTo>
                      <a:pt x="352" y="0"/>
                      <a:pt x="1" y="351"/>
                      <a:pt x="1" y="752"/>
                    </a:cubicBezTo>
                    <a:cubicBezTo>
                      <a:pt x="1" y="1178"/>
                      <a:pt x="352" y="1504"/>
                      <a:pt x="778" y="1504"/>
                    </a:cubicBezTo>
                    <a:cubicBezTo>
                      <a:pt x="1179" y="1504"/>
                      <a:pt x="1529" y="1178"/>
                      <a:pt x="1529" y="752"/>
                    </a:cubicBezTo>
                    <a:cubicBezTo>
                      <a:pt x="1529" y="351"/>
                      <a:pt x="1179" y="0"/>
                      <a:pt x="7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1011;p26"/>
              <p:cNvSpPr/>
              <p:nvPr/>
            </p:nvSpPr>
            <p:spPr>
              <a:xfrm>
                <a:off x="3044625" y="4743150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0"/>
                    </a:moveTo>
                    <a:cubicBezTo>
                      <a:pt x="327" y="0"/>
                      <a:pt x="1" y="351"/>
                      <a:pt x="1" y="752"/>
                    </a:cubicBezTo>
                    <a:cubicBezTo>
                      <a:pt x="1" y="1178"/>
                      <a:pt x="327" y="1504"/>
                      <a:pt x="753" y="1504"/>
                    </a:cubicBezTo>
                    <a:cubicBezTo>
                      <a:pt x="1179" y="1504"/>
                      <a:pt x="1505" y="1178"/>
                      <a:pt x="1505" y="752"/>
                    </a:cubicBezTo>
                    <a:cubicBezTo>
                      <a:pt x="1505" y="351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1012;p26"/>
              <p:cNvSpPr/>
              <p:nvPr/>
            </p:nvSpPr>
            <p:spPr>
              <a:xfrm>
                <a:off x="2965675" y="4745650"/>
                <a:ext cx="37625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30" extrusionOk="0">
                    <a:moveTo>
                      <a:pt x="753" y="1"/>
                    </a:moveTo>
                    <a:cubicBezTo>
                      <a:pt x="352" y="1"/>
                      <a:pt x="1" y="352"/>
                      <a:pt x="1" y="778"/>
                    </a:cubicBezTo>
                    <a:cubicBezTo>
                      <a:pt x="1" y="1179"/>
                      <a:pt x="352" y="1530"/>
                      <a:pt x="753" y="1530"/>
                    </a:cubicBezTo>
                    <a:cubicBezTo>
                      <a:pt x="1179" y="1530"/>
                      <a:pt x="1505" y="1179"/>
                      <a:pt x="1505" y="778"/>
                    </a:cubicBezTo>
                    <a:cubicBezTo>
                      <a:pt x="1505" y="352"/>
                      <a:pt x="1179" y="1"/>
                      <a:pt x="7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1013;p26"/>
              <p:cNvSpPr/>
              <p:nvPr/>
            </p:nvSpPr>
            <p:spPr>
              <a:xfrm>
                <a:off x="2729475" y="4731875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0"/>
                    </a:moveTo>
                    <a:cubicBezTo>
                      <a:pt x="351" y="0"/>
                      <a:pt x="0" y="351"/>
                      <a:pt x="0" y="752"/>
                    </a:cubicBezTo>
                    <a:cubicBezTo>
                      <a:pt x="0" y="1178"/>
                      <a:pt x="351" y="1504"/>
                      <a:pt x="752" y="1504"/>
                    </a:cubicBezTo>
                    <a:cubicBezTo>
                      <a:pt x="1178" y="1504"/>
                      <a:pt x="1504" y="1178"/>
                      <a:pt x="1504" y="752"/>
                    </a:cubicBezTo>
                    <a:cubicBezTo>
                      <a:pt x="1504" y="351"/>
                      <a:pt x="1178" y="0"/>
                      <a:pt x="7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26"/>
              <p:cNvSpPr/>
              <p:nvPr/>
            </p:nvSpPr>
            <p:spPr>
              <a:xfrm>
                <a:off x="2808425" y="4743150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0"/>
                    </a:moveTo>
                    <a:cubicBezTo>
                      <a:pt x="326" y="0"/>
                      <a:pt x="0" y="351"/>
                      <a:pt x="0" y="752"/>
                    </a:cubicBezTo>
                    <a:cubicBezTo>
                      <a:pt x="0" y="1178"/>
                      <a:pt x="326" y="1504"/>
                      <a:pt x="752" y="1504"/>
                    </a:cubicBezTo>
                    <a:cubicBezTo>
                      <a:pt x="1178" y="1504"/>
                      <a:pt x="1504" y="1178"/>
                      <a:pt x="1504" y="752"/>
                    </a:cubicBezTo>
                    <a:cubicBezTo>
                      <a:pt x="1504" y="351"/>
                      <a:pt x="1178" y="0"/>
                      <a:pt x="7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26"/>
              <p:cNvSpPr/>
              <p:nvPr/>
            </p:nvSpPr>
            <p:spPr>
              <a:xfrm>
                <a:off x="2886725" y="4745650"/>
                <a:ext cx="38250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30" extrusionOk="0">
                    <a:moveTo>
                      <a:pt x="778" y="1"/>
                    </a:moveTo>
                    <a:cubicBezTo>
                      <a:pt x="352" y="1"/>
                      <a:pt x="1" y="352"/>
                      <a:pt x="1" y="778"/>
                    </a:cubicBezTo>
                    <a:cubicBezTo>
                      <a:pt x="1" y="1179"/>
                      <a:pt x="352" y="1530"/>
                      <a:pt x="778" y="1530"/>
                    </a:cubicBezTo>
                    <a:cubicBezTo>
                      <a:pt x="1179" y="1530"/>
                      <a:pt x="1530" y="1179"/>
                      <a:pt x="1530" y="778"/>
                    </a:cubicBezTo>
                    <a:cubicBezTo>
                      <a:pt x="1530" y="352"/>
                      <a:pt x="1179" y="1"/>
                      <a:pt x="7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1016;p26"/>
              <p:cNvSpPr/>
              <p:nvPr/>
            </p:nvSpPr>
            <p:spPr>
              <a:xfrm>
                <a:off x="2686225" y="4797650"/>
                <a:ext cx="37625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30" extrusionOk="0">
                    <a:moveTo>
                      <a:pt x="753" y="1"/>
                    </a:moveTo>
                    <a:cubicBezTo>
                      <a:pt x="327" y="1"/>
                      <a:pt x="1" y="352"/>
                      <a:pt x="1" y="753"/>
                    </a:cubicBezTo>
                    <a:cubicBezTo>
                      <a:pt x="1" y="1179"/>
                      <a:pt x="327" y="1530"/>
                      <a:pt x="753" y="1530"/>
                    </a:cubicBezTo>
                    <a:cubicBezTo>
                      <a:pt x="1179" y="1530"/>
                      <a:pt x="1505" y="1179"/>
                      <a:pt x="1505" y="753"/>
                    </a:cubicBezTo>
                    <a:cubicBezTo>
                      <a:pt x="1505" y="352"/>
                      <a:pt x="1179" y="1"/>
                      <a:pt x="7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1017;p26"/>
              <p:cNvSpPr/>
              <p:nvPr/>
            </p:nvSpPr>
            <p:spPr>
              <a:xfrm>
                <a:off x="2765175" y="4808950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78" y="0"/>
                    </a:moveTo>
                    <a:cubicBezTo>
                      <a:pt x="352" y="0"/>
                      <a:pt x="1" y="326"/>
                      <a:pt x="1" y="752"/>
                    </a:cubicBezTo>
                    <a:cubicBezTo>
                      <a:pt x="1" y="1178"/>
                      <a:pt x="352" y="1504"/>
                      <a:pt x="778" y="1504"/>
                    </a:cubicBezTo>
                    <a:cubicBezTo>
                      <a:pt x="1179" y="1504"/>
                      <a:pt x="1530" y="1178"/>
                      <a:pt x="1530" y="752"/>
                    </a:cubicBezTo>
                    <a:cubicBezTo>
                      <a:pt x="1530" y="326"/>
                      <a:pt x="1179" y="0"/>
                      <a:pt x="7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26"/>
              <p:cNvSpPr/>
              <p:nvPr/>
            </p:nvSpPr>
            <p:spPr>
              <a:xfrm>
                <a:off x="2844750" y="4814575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1"/>
                    </a:moveTo>
                    <a:cubicBezTo>
                      <a:pt x="327" y="1"/>
                      <a:pt x="1" y="326"/>
                      <a:pt x="1" y="753"/>
                    </a:cubicBezTo>
                    <a:cubicBezTo>
                      <a:pt x="1" y="1179"/>
                      <a:pt x="327" y="1504"/>
                      <a:pt x="753" y="1504"/>
                    </a:cubicBezTo>
                    <a:cubicBezTo>
                      <a:pt x="1179" y="1504"/>
                      <a:pt x="1505" y="1179"/>
                      <a:pt x="1505" y="753"/>
                    </a:cubicBezTo>
                    <a:cubicBezTo>
                      <a:pt x="1505" y="326"/>
                      <a:pt x="1179" y="1"/>
                      <a:pt x="7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26"/>
              <p:cNvSpPr/>
              <p:nvPr/>
            </p:nvSpPr>
            <p:spPr>
              <a:xfrm>
                <a:off x="2923700" y="4817075"/>
                <a:ext cx="38250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30" extrusionOk="0">
                    <a:moveTo>
                      <a:pt x="753" y="1"/>
                    </a:moveTo>
                    <a:cubicBezTo>
                      <a:pt x="352" y="1"/>
                      <a:pt x="1" y="352"/>
                      <a:pt x="1" y="753"/>
                    </a:cubicBezTo>
                    <a:cubicBezTo>
                      <a:pt x="1" y="1179"/>
                      <a:pt x="352" y="1530"/>
                      <a:pt x="753" y="1530"/>
                    </a:cubicBezTo>
                    <a:cubicBezTo>
                      <a:pt x="1179" y="1530"/>
                      <a:pt x="1530" y="1179"/>
                      <a:pt x="1530" y="753"/>
                    </a:cubicBezTo>
                    <a:cubicBezTo>
                      <a:pt x="1530" y="352"/>
                      <a:pt x="1179" y="1"/>
                      <a:pt x="7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26"/>
              <p:cNvSpPr/>
              <p:nvPr/>
            </p:nvSpPr>
            <p:spPr>
              <a:xfrm>
                <a:off x="3161800" y="4797650"/>
                <a:ext cx="37625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30" extrusionOk="0">
                    <a:moveTo>
                      <a:pt x="752" y="1"/>
                    </a:moveTo>
                    <a:cubicBezTo>
                      <a:pt x="326" y="1"/>
                      <a:pt x="1" y="352"/>
                      <a:pt x="1" y="753"/>
                    </a:cubicBezTo>
                    <a:cubicBezTo>
                      <a:pt x="1" y="1179"/>
                      <a:pt x="326" y="1530"/>
                      <a:pt x="752" y="1530"/>
                    </a:cubicBezTo>
                    <a:cubicBezTo>
                      <a:pt x="1153" y="1530"/>
                      <a:pt x="1504" y="1179"/>
                      <a:pt x="1504" y="753"/>
                    </a:cubicBezTo>
                    <a:cubicBezTo>
                      <a:pt x="1504" y="352"/>
                      <a:pt x="1153" y="1"/>
                      <a:pt x="7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26"/>
              <p:cNvSpPr/>
              <p:nvPr/>
            </p:nvSpPr>
            <p:spPr>
              <a:xfrm>
                <a:off x="3082225" y="4808950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52" y="0"/>
                    </a:moveTo>
                    <a:cubicBezTo>
                      <a:pt x="351" y="0"/>
                      <a:pt x="1" y="326"/>
                      <a:pt x="1" y="752"/>
                    </a:cubicBezTo>
                    <a:cubicBezTo>
                      <a:pt x="1" y="1178"/>
                      <a:pt x="351" y="1504"/>
                      <a:pt x="752" y="1504"/>
                    </a:cubicBezTo>
                    <a:cubicBezTo>
                      <a:pt x="1179" y="1504"/>
                      <a:pt x="1529" y="1178"/>
                      <a:pt x="1529" y="752"/>
                    </a:cubicBezTo>
                    <a:cubicBezTo>
                      <a:pt x="1529" y="326"/>
                      <a:pt x="1179" y="0"/>
                      <a:pt x="7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1022;p26"/>
              <p:cNvSpPr/>
              <p:nvPr/>
            </p:nvSpPr>
            <p:spPr>
              <a:xfrm>
                <a:off x="3003275" y="4814575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1"/>
                    </a:moveTo>
                    <a:cubicBezTo>
                      <a:pt x="326" y="1"/>
                      <a:pt x="1" y="326"/>
                      <a:pt x="1" y="753"/>
                    </a:cubicBezTo>
                    <a:cubicBezTo>
                      <a:pt x="1" y="1179"/>
                      <a:pt x="326" y="1504"/>
                      <a:pt x="753" y="1504"/>
                    </a:cubicBezTo>
                    <a:cubicBezTo>
                      <a:pt x="1179" y="1504"/>
                      <a:pt x="1504" y="1179"/>
                      <a:pt x="1504" y="753"/>
                    </a:cubicBezTo>
                    <a:cubicBezTo>
                      <a:pt x="1504" y="326"/>
                      <a:pt x="1179" y="1"/>
                      <a:pt x="7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1023;p26"/>
              <p:cNvSpPr/>
              <p:nvPr/>
            </p:nvSpPr>
            <p:spPr>
              <a:xfrm>
                <a:off x="3122950" y="4865950"/>
                <a:ext cx="3825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5" extrusionOk="0">
                    <a:moveTo>
                      <a:pt x="778" y="1"/>
                    </a:moveTo>
                    <a:cubicBezTo>
                      <a:pt x="352" y="1"/>
                      <a:pt x="1" y="327"/>
                      <a:pt x="1" y="753"/>
                    </a:cubicBezTo>
                    <a:cubicBezTo>
                      <a:pt x="1" y="1154"/>
                      <a:pt x="352" y="1505"/>
                      <a:pt x="778" y="1505"/>
                    </a:cubicBezTo>
                    <a:cubicBezTo>
                      <a:pt x="1179" y="1505"/>
                      <a:pt x="1529" y="1154"/>
                      <a:pt x="1529" y="753"/>
                    </a:cubicBezTo>
                    <a:cubicBezTo>
                      <a:pt x="1529" y="327"/>
                      <a:pt x="1179" y="1"/>
                      <a:pt x="7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1024;p26"/>
              <p:cNvSpPr/>
              <p:nvPr/>
            </p:nvSpPr>
            <p:spPr>
              <a:xfrm>
                <a:off x="3044625" y="4882875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0"/>
                    </a:moveTo>
                    <a:cubicBezTo>
                      <a:pt x="327" y="0"/>
                      <a:pt x="1" y="326"/>
                      <a:pt x="1" y="752"/>
                    </a:cubicBezTo>
                    <a:cubicBezTo>
                      <a:pt x="1" y="1178"/>
                      <a:pt x="327" y="1504"/>
                      <a:pt x="753" y="1504"/>
                    </a:cubicBezTo>
                    <a:cubicBezTo>
                      <a:pt x="1179" y="1504"/>
                      <a:pt x="1505" y="1178"/>
                      <a:pt x="1505" y="752"/>
                    </a:cubicBezTo>
                    <a:cubicBezTo>
                      <a:pt x="1505" y="326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26"/>
              <p:cNvSpPr/>
              <p:nvPr/>
            </p:nvSpPr>
            <p:spPr>
              <a:xfrm>
                <a:off x="2965675" y="4890400"/>
                <a:ext cx="37625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4" extrusionOk="0">
                    <a:moveTo>
                      <a:pt x="753" y="0"/>
                    </a:moveTo>
                    <a:cubicBezTo>
                      <a:pt x="352" y="0"/>
                      <a:pt x="1" y="351"/>
                      <a:pt x="1" y="752"/>
                    </a:cubicBezTo>
                    <a:cubicBezTo>
                      <a:pt x="1" y="1178"/>
                      <a:pt x="352" y="1504"/>
                      <a:pt x="753" y="1504"/>
                    </a:cubicBezTo>
                    <a:cubicBezTo>
                      <a:pt x="1179" y="1504"/>
                      <a:pt x="1505" y="1178"/>
                      <a:pt x="1505" y="752"/>
                    </a:cubicBezTo>
                    <a:cubicBezTo>
                      <a:pt x="1505" y="351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26"/>
              <p:cNvSpPr/>
              <p:nvPr/>
            </p:nvSpPr>
            <p:spPr>
              <a:xfrm>
                <a:off x="2729475" y="4865950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1"/>
                    </a:moveTo>
                    <a:cubicBezTo>
                      <a:pt x="351" y="1"/>
                      <a:pt x="0" y="327"/>
                      <a:pt x="0" y="753"/>
                    </a:cubicBezTo>
                    <a:cubicBezTo>
                      <a:pt x="0" y="1154"/>
                      <a:pt x="351" y="1505"/>
                      <a:pt x="752" y="1505"/>
                    </a:cubicBezTo>
                    <a:cubicBezTo>
                      <a:pt x="1178" y="1505"/>
                      <a:pt x="1504" y="1154"/>
                      <a:pt x="1504" y="753"/>
                    </a:cubicBezTo>
                    <a:cubicBezTo>
                      <a:pt x="1504" y="327"/>
                      <a:pt x="1178" y="1"/>
                      <a:pt x="7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26"/>
              <p:cNvSpPr/>
              <p:nvPr/>
            </p:nvSpPr>
            <p:spPr>
              <a:xfrm>
                <a:off x="2808425" y="4882875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0"/>
                    </a:moveTo>
                    <a:cubicBezTo>
                      <a:pt x="326" y="0"/>
                      <a:pt x="0" y="326"/>
                      <a:pt x="0" y="752"/>
                    </a:cubicBezTo>
                    <a:cubicBezTo>
                      <a:pt x="0" y="1178"/>
                      <a:pt x="326" y="1504"/>
                      <a:pt x="752" y="1504"/>
                    </a:cubicBezTo>
                    <a:cubicBezTo>
                      <a:pt x="1178" y="1504"/>
                      <a:pt x="1504" y="1178"/>
                      <a:pt x="1504" y="752"/>
                    </a:cubicBezTo>
                    <a:cubicBezTo>
                      <a:pt x="1504" y="326"/>
                      <a:pt x="1178" y="0"/>
                      <a:pt x="7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1028;p26"/>
              <p:cNvSpPr/>
              <p:nvPr/>
            </p:nvSpPr>
            <p:spPr>
              <a:xfrm>
                <a:off x="2886725" y="4890400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78" y="0"/>
                    </a:moveTo>
                    <a:cubicBezTo>
                      <a:pt x="352" y="0"/>
                      <a:pt x="1" y="351"/>
                      <a:pt x="1" y="752"/>
                    </a:cubicBezTo>
                    <a:cubicBezTo>
                      <a:pt x="1" y="1178"/>
                      <a:pt x="352" y="1504"/>
                      <a:pt x="778" y="1504"/>
                    </a:cubicBezTo>
                    <a:cubicBezTo>
                      <a:pt x="1179" y="1504"/>
                      <a:pt x="1530" y="1178"/>
                      <a:pt x="1530" y="752"/>
                    </a:cubicBezTo>
                    <a:cubicBezTo>
                      <a:pt x="1530" y="351"/>
                      <a:pt x="1179" y="0"/>
                      <a:pt x="7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1029;p26"/>
              <p:cNvSpPr/>
              <p:nvPr/>
            </p:nvSpPr>
            <p:spPr>
              <a:xfrm>
                <a:off x="2765175" y="4939275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78" y="0"/>
                    </a:moveTo>
                    <a:cubicBezTo>
                      <a:pt x="352" y="0"/>
                      <a:pt x="1" y="326"/>
                      <a:pt x="1" y="752"/>
                    </a:cubicBezTo>
                    <a:cubicBezTo>
                      <a:pt x="1" y="1178"/>
                      <a:pt x="352" y="1504"/>
                      <a:pt x="778" y="1504"/>
                    </a:cubicBezTo>
                    <a:cubicBezTo>
                      <a:pt x="1179" y="1504"/>
                      <a:pt x="1530" y="1178"/>
                      <a:pt x="1530" y="752"/>
                    </a:cubicBezTo>
                    <a:cubicBezTo>
                      <a:pt x="1530" y="326"/>
                      <a:pt x="1179" y="0"/>
                      <a:pt x="7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26"/>
              <p:cNvSpPr/>
              <p:nvPr/>
            </p:nvSpPr>
            <p:spPr>
              <a:xfrm>
                <a:off x="2844750" y="4951800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0"/>
                    </a:moveTo>
                    <a:cubicBezTo>
                      <a:pt x="327" y="0"/>
                      <a:pt x="1" y="326"/>
                      <a:pt x="1" y="752"/>
                    </a:cubicBezTo>
                    <a:cubicBezTo>
                      <a:pt x="1" y="1178"/>
                      <a:pt x="327" y="1504"/>
                      <a:pt x="753" y="1504"/>
                    </a:cubicBezTo>
                    <a:cubicBezTo>
                      <a:pt x="1179" y="1504"/>
                      <a:pt x="1505" y="1178"/>
                      <a:pt x="1505" y="752"/>
                    </a:cubicBezTo>
                    <a:cubicBezTo>
                      <a:pt x="1505" y="326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26"/>
              <p:cNvSpPr/>
              <p:nvPr/>
            </p:nvSpPr>
            <p:spPr>
              <a:xfrm>
                <a:off x="2923700" y="4959325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53" y="0"/>
                    </a:moveTo>
                    <a:cubicBezTo>
                      <a:pt x="352" y="0"/>
                      <a:pt x="1" y="351"/>
                      <a:pt x="1" y="752"/>
                    </a:cubicBezTo>
                    <a:cubicBezTo>
                      <a:pt x="1" y="1178"/>
                      <a:pt x="352" y="1504"/>
                      <a:pt x="753" y="1504"/>
                    </a:cubicBezTo>
                    <a:cubicBezTo>
                      <a:pt x="1179" y="1504"/>
                      <a:pt x="1530" y="1178"/>
                      <a:pt x="1530" y="752"/>
                    </a:cubicBezTo>
                    <a:cubicBezTo>
                      <a:pt x="1530" y="351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26"/>
              <p:cNvSpPr/>
              <p:nvPr/>
            </p:nvSpPr>
            <p:spPr>
              <a:xfrm>
                <a:off x="3082225" y="4939275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52" y="0"/>
                    </a:moveTo>
                    <a:cubicBezTo>
                      <a:pt x="351" y="0"/>
                      <a:pt x="1" y="326"/>
                      <a:pt x="1" y="752"/>
                    </a:cubicBezTo>
                    <a:cubicBezTo>
                      <a:pt x="1" y="1178"/>
                      <a:pt x="351" y="1504"/>
                      <a:pt x="752" y="1504"/>
                    </a:cubicBezTo>
                    <a:cubicBezTo>
                      <a:pt x="1179" y="1504"/>
                      <a:pt x="1529" y="1178"/>
                      <a:pt x="1529" y="752"/>
                    </a:cubicBezTo>
                    <a:cubicBezTo>
                      <a:pt x="1529" y="326"/>
                      <a:pt x="1179" y="0"/>
                      <a:pt x="7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1033;p26"/>
              <p:cNvSpPr/>
              <p:nvPr/>
            </p:nvSpPr>
            <p:spPr>
              <a:xfrm>
                <a:off x="3003275" y="4951800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0"/>
                    </a:moveTo>
                    <a:cubicBezTo>
                      <a:pt x="326" y="0"/>
                      <a:pt x="1" y="326"/>
                      <a:pt x="1" y="752"/>
                    </a:cubicBezTo>
                    <a:cubicBezTo>
                      <a:pt x="1" y="1178"/>
                      <a:pt x="326" y="1504"/>
                      <a:pt x="753" y="1504"/>
                    </a:cubicBezTo>
                    <a:cubicBezTo>
                      <a:pt x="1179" y="1504"/>
                      <a:pt x="1504" y="1178"/>
                      <a:pt x="1504" y="752"/>
                    </a:cubicBezTo>
                    <a:cubicBezTo>
                      <a:pt x="1504" y="326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26"/>
              <p:cNvSpPr/>
              <p:nvPr/>
            </p:nvSpPr>
            <p:spPr>
              <a:xfrm>
                <a:off x="2623575" y="4378125"/>
                <a:ext cx="315825" cy="343750"/>
              </a:xfrm>
              <a:custGeom>
                <a:avLst/>
                <a:gdLst/>
                <a:ahLst/>
                <a:cxnLst/>
                <a:rect l="l" t="t" r="r" b="b"/>
                <a:pathLst>
                  <a:path w="12633" h="13750" extrusionOk="0">
                    <a:moveTo>
                      <a:pt x="1924" y="1"/>
                    </a:moveTo>
                    <a:cubicBezTo>
                      <a:pt x="1220" y="1"/>
                      <a:pt x="1059" y="401"/>
                      <a:pt x="953" y="1017"/>
                    </a:cubicBezTo>
                    <a:cubicBezTo>
                      <a:pt x="1" y="6957"/>
                      <a:pt x="4487" y="13098"/>
                      <a:pt x="10527" y="13724"/>
                    </a:cubicBezTo>
                    <a:cubicBezTo>
                      <a:pt x="10652" y="13741"/>
                      <a:pt x="10771" y="13749"/>
                      <a:pt x="10882" y="13749"/>
                    </a:cubicBezTo>
                    <a:cubicBezTo>
                      <a:pt x="11617" y="13749"/>
                      <a:pt x="12044" y="13372"/>
                      <a:pt x="12131" y="12371"/>
                    </a:cubicBezTo>
                    <a:cubicBezTo>
                      <a:pt x="12632" y="6105"/>
                      <a:pt x="8572" y="992"/>
                      <a:pt x="2357" y="40"/>
                    </a:cubicBezTo>
                    <a:cubicBezTo>
                      <a:pt x="2193" y="13"/>
                      <a:pt x="2050" y="1"/>
                      <a:pt x="192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26"/>
              <p:cNvSpPr/>
              <p:nvPr/>
            </p:nvSpPr>
            <p:spPr>
              <a:xfrm>
                <a:off x="2651150" y="4380150"/>
                <a:ext cx="271525" cy="339325"/>
              </a:xfrm>
              <a:custGeom>
                <a:avLst/>
                <a:gdLst/>
                <a:ahLst/>
                <a:cxnLst/>
                <a:rect l="l" t="t" r="r" b="b"/>
                <a:pathLst>
                  <a:path w="10861" h="13573" extrusionOk="0">
                    <a:moveTo>
                      <a:pt x="527" y="0"/>
                    </a:moveTo>
                    <a:cubicBezTo>
                      <a:pt x="96" y="0"/>
                      <a:pt x="25" y="321"/>
                      <a:pt x="25" y="811"/>
                    </a:cubicBezTo>
                    <a:cubicBezTo>
                      <a:pt x="0" y="6024"/>
                      <a:pt x="4537" y="12140"/>
                      <a:pt x="9624" y="13493"/>
                    </a:cubicBezTo>
                    <a:cubicBezTo>
                      <a:pt x="9814" y="13545"/>
                      <a:pt x="9983" y="13573"/>
                      <a:pt x="10129" y="13573"/>
                    </a:cubicBezTo>
                    <a:cubicBezTo>
                      <a:pt x="10621" y="13573"/>
                      <a:pt x="10860" y="13257"/>
                      <a:pt x="10802" y="12465"/>
                    </a:cubicBezTo>
                    <a:cubicBezTo>
                      <a:pt x="10401" y="6901"/>
                      <a:pt x="6366" y="1764"/>
                      <a:pt x="1078" y="109"/>
                    </a:cubicBezTo>
                    <a:cubicBezTo>
                      <a:pt x="849" y="35"/>
                      <a:pt x="669" y="0"/>
                      <a:pt x="5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1036;p26"/>
              <p:cNvSpPr/>
              <p:nvPr/>
            </p:nvSpPr>
            <p:spPr>
              <a:xfrm>
                <a:off x="2652925" y="4380525"/>
                <a:ext cx="267875" cy="338050"/>
              </a:xfrm>
              <a:custGeom>
                <a:avLst/>
                <a:gdLst/>
                <a:ahLst/>
                <a:cxnLst/>
                <a:rect l="l" t="t" r="r" b="b"/>
                <a:pathLst>
                  <a:path w="10715" h="13522" extrusionOk="0">
                    <a:moveTo>
                      <a:pt x="356" y="0"/>
                    </a:moveTo>
                    <a:cubicBezTo>
                      <a:pt x="24" y="0"/>
                      <a:pt x="1" y="290"/>
                      <a:pt x="55" y="721"/>
                    </a:cubicBezTo>
                    <a:cubicBezTo>
                      <a:pt x="481" y="5583"/>
                      <a:pt x="5042" y="11698"/>
                      <a:pt x="9654" y="13403"/>
                    </a:cubicBezTo>
                    <a:cubicBezTo>
                      <a:pt x="9863" y="13479"/>
                      <a:pt x="10040" y="13521"/>
                      <a:pt x="10185" y="13521"/>
                    </a:cubicBezTo>
                    <a:cubicBezTo>
                      <a:pt x="10562" y="13521"/>
                      <a:pt x="10715" y="13238"/>
                      <a:pt x="10606" y="12551"/>
                    </a:cubicBezTo>
                    <a:cubicBezTo>
                      <a:pt x="9754" y="7312"/>
                      <a:pt x="5719" y="2175"/>
                      <a:pt x="907" y="144"/>
                    </a:cubicBezTo>
                    <a:cubicBezTo>
                      <a:pt x="666" y="45"/>
                      <a:pt x="487" y="0"/>
                      <a:pt x="3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26"/>
              <p:cNvSpPr/>
              <p:nvPr/>
            </p:nvSpPr>
            <p:spPr>
              <a:xfrm>
                <a:off x="2654775" y="4381675"/>
                <a:ext cx="261975" cy="335225"/>
              </a:xfrm>
              <a:custGeom>
                <a:avLst/>
                <a:gdLst/>
                <a:ahLst/>
                <a:cxnLst/>
                <a:rect l="l" t="t" r="r" b="b"/>
                <a:pathLst>
                  <a:path w="10479" h="13409" extrusionOk="0">
                    <a:moveTo>
                      <a:pt x="129" y="1"/>
                    </a:moveTo>
                    <a:cubicBezTo>
                      <a:pt x="0" y="1"/>
                      <a:pt x="57" y="215"/>
                      <a:pt x="181" y="525"/>
                    </a:cubicBezTo>
                    <a:cubicBezTo>
                      <a:pt x="1660" y="4560"/>
                      <a:pt x="6271" y="10650"/>
                      <a:pt x="9830" y="13156"/>
                    </a:cubicBezTo>
                    <a:cubicBezTo>
                      <a:pt x="10061" y="13317"/>
                      <a:pt x="10231" y="13409"/>
                      <a:pt x="10330" y="13409"/>
                    </a:cubicBezTo>
                    <a:cubicBezTo>
                      <a:pt x="10479" y="13409"/>
                      <a:pt x="10467" y="13201"/>
                      <a:pt x="10256" y="12705"/>
                    </a:cubicBezTo>
                    <a:cubicBezTo>
                      <a:pt x="8402" y="8269"/>
                      <a:pt x="4392" y="3106"/>
                      <a:pt x="607" y="274"/>
                    </a:cubicBezTo>
                    <a:cubicBezTo>
                      <a:pt x="358" y="82"/>
                      <a:pt x="208" y="1"/>
                      <a:pt x="12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26"/>
              <p:cNvSpPr/>
              <p:nvPr/>
            </p:nvSpPr>
            <p:spPr>
              <a:xfrm>
                <a:off x="2655400" y="4382075"/>
                <a:ext cx="260675" cy="334550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13382" extrusionOk="0">
                    <a:moveTo>
                      <a:pt x="69" y="1"/>
                    </a:moveTo>
                    <a:cubicBezTo>
                      <a:pt x="1" y="1"/>
                      <a:pt x="87" y="184"/>
                      <a:pt x="231" y="458"/>
                    </a:cubicBezTo>
                    <a:cubicBezTo>
                      <a:pt x="2161" y="4143"/>
                      <a:pt x="6773" y="10208"/>
                      <a:pt x="9906" y="13065"/>
                    </a:cubicBezTo>
                    <a:cubicBezTo>
                      <a:pt x="10128" y="13265"/>
                      <a:pt x="10281" y="13381"/>
                      <a:pt x="10346" y="13381"/>
                    </a:cubicBezTo>
                    <a:cubicBezTo>
                      <a:pt x="10427" y="13381"/>
                      <a:pt x="10369" y="13197"/>
                      <a:pt x="10131" y="12764"/>
                    </a:cubicBezTo>
                    <a:cubicBezTo>
                      <a:pt x="7850" y="8654"/>
                      <a:pt x="3840" y="3491"/>
                      <a:pt x="507" y="333"/>
                    </a:cubicBezTo>
                    <a:cubicBezTo>
                      <a:pt x="252" y="100"/>
                      <a:pt x="119" y="1"/>
                      <a:pt x="6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26"/>
              <p:cNvSpPr/>
              <p:nvPr/>
            </p:nvSpPr>
            <p:spPr>
              <a:xfrm>
                <a:off x="2698775" y="4656050"/>
                <a:ext cx="490000" cy="78975"/>
              </a:xfrm>
              <a:custGeom>
                <a:avLst/>
                <a:gdLst/>
                <a:ahLst/>
                <a:cxnLst/>
                <a:rect l="l" t="t" r="r" b="b"/>
                <a:pathLst>
                  <a:path w="19600" h="3159" extrusionOk="0">
                    <a:moveTo>
                      <a:pt x="1755" y="1"/>
                    </a:moveTo>
                    <a:cubicBezTo>
                      <a:pt x="827" y="126"/>
                      <a:pt x="0" y="527"/>
                      <a:pt x="301" y="1805"/>
                    </a:cubicBezTo>
                    <a:cubicBezTo>
                      <a:pt x="2983" y="2657"/>
                      <a:pt x="6241" y="3159"/>
                      <a:pt x="9750" y="3159"/>
                    </a:cubicBezTo>
                    <a:cubicBezTo>
                      <a:pt x="13283" y="3159"/>
                      <a:pt x="16542" y="2657"/>
                      <a:pt x="19223" y="1805"/>
                    </a:cubicBezTo>
                    <a:cubicBezTo>
                      <a:pt x="19599" y="803"/>
                      <a:pt x="19148" y="151"/>
                      <a:pt x="17770" y="1"/>
                    </a:cubicBezTo>
                    <a:cubicBezTo>
                      <a:pt x="15201" y="828"/>
                      <a:pt x="12481" y="1241"/>
                      <a:pt x="9762" y="1241"/>
                    </a:cubicBezTo>
                    <a:cubicBezTo>
                      <a:pt x="7043" y="1241"/>
                      <a:pt x="4323" y="828"/>
                      <a:pt x="17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26"/>
              <p:cNvSpPr/>
              <p:nvPr/>
            </p:nvSpPr>
            <p:spPr>
              <a:xfrm>
                <a:off x="3101050" y="4112150"/>
                <a:ext cx="82275" cy="60875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2435" extrusionOk="0">
                    <a:moveTo>
                      <a:pt x="1580" y="1"/>
                    </a:moveTo>
                    <a:cubicBezTo>
                      <a:pt x="1" y="1"/>
                      <a:pt x="862" y="2409"/>
                      <a:pt x="1553" y="2433"/>
                    </a:cubicBezTo>
                    <a:cubicBezTo>
                      <a:pt x="1561" y="2434"/>
                      <a:pt x="1569" y="2434"/>
                      <a:pt x="1576" y="2434"/>
                    </a:cubicBezTo>
                    <a:cubicBezTo>
                      <a:pt x="2301" y="2434"/>
                      <a:pt x="3291" y="101"/>
                      <a:pt x="1654" y="2"/>
                    </a:cubicBezTo>
                    <a:cubicBezTo>
                      <a:pt x="1629" y="1"/>
                      <a:pt x="1604" y="1"/>
                      <a:pt x="15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26"/>
              <p:cNvSpPr/>
              <p:nvPr/>
            </p:nvSpPr>
            <p:spPr>
              <a:xfrm>
                <a:off x="3132825" y="4166325"/>
                <a:ext cx="75175" cy="49850"/>
              </a:xfrm>
              <a:custGeom>
                <a:avLst/>
                <a:gdLst/>
                <a:ahLst/>
                <a:cxnLst/>
                <a:rect l="l" t="t" r="r" b="b"/>
                <a:pathLst>
                  <a:path w="3007" h="1994" extrusionOk="0">
                    <a:moveTo>
                      <a:pt x="1061" y="1"/>
                    </a:moveTo>
                    <a:cubicBezTo>
                      <a:pt x="708" y="1"/>
                      <a:pt x="401" y="89"/>
                      <a:pt x="282" y="266"/>
                    </a:cubicBezTo>
                    <a:cubicBezTo>
                      <a:pt x="1" y="736"/>
                      <a:pt x="831" y="1993"/>
                      <a:pt x="1633" y="1993"/>
                    </a:cubicBezTo>
                    <a:cubicBezTo>
                      <a:pt x="1902" y="1993"/>
                      <a:pt x="2168" y="1853"/>
                      <a:pt x="2388" y="1494"/>
                    </a:cubicBezTo>
                    <a:cubicBezTo>
                      <a:pt x="3006" y="505"/>
                      <a:pt x="1905" y="1"/>
                      <a:pt x="10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26"/>
              <p:cNvSpPr/>
              <p:nvPr/>
            </p:nvSpPr>
            <p:spPr>
              <a:xfrm>
                <a:off x="3133250" y="4128550"/>
                <a:ext cx="7360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2944" h="2048" extrusionOk="0">
                    <a:moveTo>
                      <a:pt x="1603" y="1"/>
                    </a:moveTo>
                    <a:cubicBezTo>
                      <a:pt x="819" y="1"/>
                      <a:pt x="1" y="1324"/>
                      <a:pt x="265" y="1777"/>
                    </a:cubicBezTo>
                    <a:cubicBezTo>
                      <a:pt x="374" y="1959"/>
                      <a:pt x="666" y="2048"/>
                      <a:pt x="1005" y="2048"/>
                    </a:cubicBezTo>
                    <a:cubicBezTo>
                      <a:pt x="1835" y="2048"/>
                      <a:pt x="2943" y="1514"/>
                      <a:pt x="2320" y="499"/>
                    </a:cubicBezTo>
                    <a:cubicBezTo>
                      <a:pt x="2111" y="142"/>
                      <a:pt x="1859" y="1"/>
                      <a:pt x="16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26"/>
              <p:cNvSpPr/>
              <p:nvPr/>
            </p:nvSpPr>
            <p:spPr>
              <a:xfrm>
                <a:off x="3073900" y="4165250"/>
                <a:ext cx="72475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2899" h="2010" extrusionOk="0">
                    <a:moveTo>
                      <a:pt x="1810" y="1"/>
                    </a:moveTo>
                    <a:cubicBezTo>
                      <a:pt x="1005" y="1"/>
                      <a:pt x="0" y="462"/>
                      <a:pt x="509" y="1462"/>
                    </a:cubicBezTo>
                    <a:cubicBezTo>
                      <a:pt x="706" y="1856"/>
                      <a:pt x="970" y="2009"/>
                      <a:pt x="1246" y="2009"/>
                    </a:cubicBezTo>
                    <a:cubicBezTo>
                      <a:pt x="2024" y="2009"/>
                      <a:pt x="2898" y="790"/>
                      <a:pt x="2639" y="309"/>
                    </a:cubicBezTo>
                    <a:cubicBezTo>
                      <a:pt x="2534" y="107"/>
                      <a:pt x="2195" y="1"/>
                      <a:pt x="18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26"/>
              <p:cNvSpPr/>
              <p:nvPr/>
            </p:nvSpPr>
            <p:spPr>
              <a:xfrm>
                <a:off x="3072500" y="4130150"/>
                <a:ext cx="74925" cy="49875"/>
              </a:xfrm>
              <a:custGeom>
                <a:avLst/>
                <a:gdLst/>
                <a:ahLst/>
                <a:cxnLst/>
                <a:rect l="l" t="t" r="r" b="b"/>
                <a:pathLst>
                  <a:path w="2997" h="1995" extrusionOk="0">
                    <a:moveTo>
                      <a:pt x="1360" y="0"/>
                    </a:moveTo>
                    <a:cubicBezTo>
                      <a:pt x="1095" y="0"/>
                      <a:pt x="833" y="137"/>
                      <a:pt x="615" y="485"/>
                    </a:cubicBezTo>
                    <a:cubicBezTo>
                      <a:pt x="1" y="1486"/>
                      <a:pt x="1083" y="1994"/>
                      <a:pt x="1915" y="1994"/>
                    </a:cubicBezTo>
                    <a:cubicBezTo>
                      <a:pt x="2272" y="1994"/>
                      <a:pt x="2583" y="1901"/>
                      <a:pt x="2695" y="1713"/>
                    </a:cubicBezTo>
                    <a:cubicBezTo>
                      <a:pt x="2997" y="1261"/>
                      <a:pt x="2164" y="0"/>
                      <a:pt x="13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26"/>
              <p:cNvSpPr/>
              <p:nvPr/>
            </p:nvSpPr>
            <p:spPr>
              <a:xfrm>
                <a:off x="3105050" y="4172950"/>
                <a:ext cx="82025" cy="60925"/>
              </a:xfrm>
              <a:custGeom>
                <a:avLst/>
                <a:gdLst/>
                <a:ahLst/>
                <a:cxnLst/>
                <a:rect l="l" t="t" r="r" b="b"/>
                <a:pathLst>
                  <a:path w="3281" h="2437" extrusionOk="0">
                    <a:moveTo>
                      <a:pt x="1416" y="1"/>
                    </a:moveTo>
                    <a:cubicBezTo>
                      <a:pt x="1409" y="1"/>
                      <a:pt x="1401" y="1"/>
                      <a:pt x="1393" y="1"/>
                    </a:cubicBezTo>
                    <a:cubicBezTo>
                      <a:pt x="709" y="50"/>
                      <a:pt x="0" y="2437"/>
                      <a:pt x="1502" y="2437"/>
                    </a:cubicBezTo>
                    <a:cubicBezTo>
                      <a:pt x="1540" y="2437"/>
                      <a:pt x="1579" y="2435"/>
                      <a:pt x="1619" y="2432"/>
                    </a:cubicBezTo>
                    <a:cubicBezTo>
                      <a:pt x="3280" y="2308"/>
                      <a:pt x="2145" y="1"/>
                      <a:pt x="14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26"/>
              <p:cNvSpPr/>
              <p:nvPr/>
            </p:nvSpPr>
            <p:spPr>
              <a:xfrm>
                <a:off x="3128650" y="4182100"/>
                <a:ext cx="549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199" h="1680" extrusionOk="0">
                    <a:moveTo>
                      <a:pt x="698" y="1"/>
                    </a:moveTo>
                    <a:cubicBezTo>
                      <a:pt x="672" y="1"/>
                      <a:pt x="648" y="4"/>
                      <a:pt x="625" y="11"/>
                    </a:cubicBezTo>
                    <a:cubicBezTo>
                      <a:pt x="164" y="126"/>
                      <a:pt x="0" y="1679"/>
                      <a:pt x="850" y="1679"/>
                    </a:cubicBezTo>
                    <a:cubicBezTo>
                      <a:pt x="926" y="1679"/>
                      <a:pt x="1009" y="1667"/>
                      <a:pt x="1101" y="1640"/>
                    </a:cubicBezTo>
                    <a:cubicBezTo>
                      <a:pt x="2198" y="1354"/>
                      <a:pt x="1207" y="1"/>
                      <a:pt x="6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26"/>
              <p:cNvSpPr/>
              <p:nvPr/>
            </p:nvSpPr>
            <p:spPr>
              <a:xfrm>
                <a:off x="3137225" y="4146350"/>
                <a:ext cx="54000" cy="38650"/>
              </a:xfrm>
              <a:custGeom>
                <a:avLst/>
                <a:gdLst/>
                <a:ahLst/>
                <a:cxnLst/>
                <a:rect l="l" t="t" r="r" b="b"/>
                <a:pathLst>
                  <a:path w="2160" h="1546" extrusionOk="0">
                    <a:moveTo>
                      <a:pt x="1045" y="0"/>
                    </a:moveTo>
                    <a:cubicBezTo>
                      <a:pt x="444" y="0"/>
                      <a:pt x="0" y="1140"/>
                      <a:pt x="282" y="1441"/>
                    </a:cubicBezTo>
                    <a:cubicBezTo>
                      <a:pt x="348" y="1512"/>
                      <a:pt x="462" y="1545"/>
                      <a:pt x="598" y="1545"/>
                    </a:cubicBezTo>
                    <a:cubicBezTo>
                      <a:pt x="1180" y="1545"/>
                      <a:pt x="2160" y="949"/>
                      <a:pt x="1510" y="238"/>
                    </a:cubicBezTo>
                    <a:cubicBezTo>
                      <a:pt x="1351" y="70"/>
                      <a:pt x="1193" y="0"/>
                      <a:pt x="10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26"/>
              <p:cNvSpPr/>
              <p:nvPr/>
            </p:nvSpPr>
            <p:spPr>
              <a:xfrm>
                <a:off x="3099150" y="4160725"/>
                <a:ext cx="4677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1324" extrusionOk="0">
                    <a:moveTo>
                      <a:pt x="704" y="1"/>
                    </a:moveTo>
                    <a:cubicBezTo>
                      <a:pt x="436" y="1"/>
                      <a:pt x="203" y="146"/>
                      <a:pt x="126" y="540"/>
                    </a:cubicBezTo>
                    <a:cubicBezTo>
                      <a:pt x="0" y="1117"/>
                      <a:pt x="395" y="1324"/>
                      <a:pt x="834" y="1324"/>
                    </a:cubicBezTo>
                    <a:cubicBezTo>
                      <a:pt x="1272" y="1324"/>
                      <a:pt x="1755" y="1117"/>
                      <a:pt x="1805" y="866"/>
                    </a:cubicBezTo>
                    <a:cubicBezTo>
                      <a:pt x="1871" y="537"/>
                      <a:pt x="1221" y="1"/>
                      <a:pt x="7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26"/>
              <p:cNvSpPr/>
              <p:nvPr/>
            </p:nvSpPr>
            <p:spPr>
              <a:xfrm>
                <a:off x="2608825" y="4432200"/>
                <a:ext cx="39875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1075" extrusionOk="0">
                    <a:moveTo>
                      <a:pt x="734" y="1"/>
                    </a:moveTo>
                    <a:cubicBezTo>
                      <a:pt x="595" y="1"/>
                      <a:pt x="457" y="73"/>
                      <a:pt x="340" y="258"/>
                    </a:cubicBezTo>
                    <a:cubicBezTo>
                      <a:pt x="1" y="793"/>
                      <a:pt x="602" y="1075"/>
                      <a:pt x="1049" y="1075"/>
                    </a:cubicBezTo>
                    <a:cubicBezTo>
                      <a:pt x="1230" y="1075"/>
                      <a:pt x="1385" y="1028"/>
                      <a:pt x="1443" y="935"/>
                    </a:cubicBezTo>
                    <a:cubicBezTo>
                      <a:pt x="1594" y="689"/>
                      <a:pt x="1160" y="1"/>
                      <a:pt x="7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26"/>
              <p:cNvSpPr/>
              <p:nvPr/>
            </p:nvSpPr>
            <p:spPr>
              <a:xfrm>
                <a:off x="2641600" y="4432375"/>
                <a:ext cx="38900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1078" extrusionOk="0">
                    <a:moveTo>
                      <a:pt x="871" y="1"/>
                    </a:moveTo>
                    <a:cubicBezTo>
                      <a:pt x="455" y="1"/>
                      <a:pt x="1" y="666"/>
                      <a:pt x="132" y="928"/>
                    </a:cubicBezTo>
                    <a:cubicBezTo>
                      <a:pt x="193" y="1027"/>
                      <a:pt x="361" y="1077"/>
                      <a:pt x="554" y="1077"/>
                    </a:cubicBezTo>
                    <a:cubicBezTo>
                      <a:pt x="992" y="1077"/>
                      <a:pt x="1556" y="816"/>
                      <a:pt x="1260" y="276"/>
                    </a:cubicBezTo>
                    <a:cubicBezTo>
                      <a:pt x="1151" y="78"/>
                      <a:pt x="1013" y="1"/>
                      <a:pt x="8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26"/>
              <p:cNvSpPr/>
              <p:nvPr/>
            </p:nvSpPr>
            <p:spPr>
              <a:xfrm>
                <a:off x="2621075" y="4422975"/>
                <a:ext cx="44300" cy="32600"/>
              </a:xfrm>
              <a:custGeom>
                <a:avLst/>
                <a:gdLst/>
                <a:ahLst/>
                <a:cxnLst/>
                <a:rect l="l" t="t" r="r" b="b"/>
                <a:pathLst>
                  <a:path w="1772" h="1304" extrusionOk="0">
                    <a:moveTo>
                      <a:pt x="903" y="0"/>
                    </a:moveTo>
                    <a:cubicBezTo>
                      <a:pt x="895" y="0"/>
                      <a:pt x="886" y="0"/>
                      <a:pt x="878" y="0"/>
                    </a:cubicBezTo>
                    <a:cubicBezTo>
                      <a:pt x="0" y="25"/>
                      <a:pt x="577" y="1304"/>
                      <a:pt x="953" y="1304"/>
                    </a:cubicBezTo>
                    <a:cubicBezTo>
                      <a:pt x="1350" y="1279"/>
                      <a:pt x="1772" y="0"/>
                      <a:pt x="90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26"/>
              <p:cNvSpPr/>
              <p:nvPr/>
            </p:nvSpPr>
            <p:spPr>
              <a:xfrm>
                <a:off x="2621925" y="4455550"/>
                <a:ext cx="44675" cy="32625"/>
              </a:xfrm>
              <a:custGeom>
                <a:avLst/>
                <a:gdLst/>
                <a:ahLst/>
                <a:cxnLst/>
                <a:rect l="l" t="t" r="r" b="b"/>
                <a:pathLst>
                  <a:path w="1787" h="1305" extrusionOk="0">
                    <a:moveTo>
                      <a:pt x="908" y="0"/>
                    </a:moveTo>
                    <a:cubicBezTo>
                      <a:pt x="532" y="0"/>
                      <a:pt x="0" y="1254"/>
                      <a:pt x="894" y="1304"/>
                    </a:cubicBezTo>
                    <a:cubicBezTo>
                      <a:pt x="902" y="1304"/>
                      <a:pt x="911" y="1304"/>
                      <a:pt x="919" y="1304"/>
                    </a:cubicBezTo>
                    <a:cubicBezTo>
                      <a:pt x="1787" y="1304"/>
                      <a:pt x="1316" y="25"/>
                      <a:pt x="919" y="1"/>
                    </a:cubicBezTo>
                    <a:cubicBezTo>
                      <a:pt x="915" y="0"/>
                      <a:pt x="911" y="0"/>
                      <a:pt x="9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26"/>
              <p:cNvSpPr/>
              <p:nvPr/>
            </p:nvSpPr>
            <p:spPr>
              <a:xfrm>
                <a:off x="2609300" y="4451525"/>
                <a:ext cx="39350" cy="27150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1086" extrusionOk="0">
                    <a:moveTo>
                      <a:pt x="1010" y="1"/>
                    </a:moveTo>
                    <a:cubicBezTo>
                      <a:pt x="573" y="1"/>
                      <a:pt x="0" y="274"/>
                      <a:pt x="296" y="813"/>
                    </a:cubicBezTo>
                    <a:cubicBezTo>
                      <a:pt x="409" y="1009"/>
                      <a:pt x="550" y="1085"/>
                      <a:pt x="693" y="1085"/>
                    </a:cubicBezTo>
                    <a:cubicBezTo>
                      <a:pt x="1120" y="1085"/>
                      <a:pt x="1574" y="406"/>
                      <a:pt x="1424" y="162"/>
                    </a:cubicBezTo>
                    <a:cubicBezTo>
                      <a:pt x="1370" y="54"/>
                      <a:pt x="1203" y="1"/>
                      <a:pt x="101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26"/>
              <p:cNvSpPr/>
              <p:nvPr/>
            </p:nvSpPr>
            <p:spPr>
              <a:xfrm>
                <a:off x="2641700" y="4450575"/>
                <a:ext cx="39025" cy="25850"/>
              </a:xfrm>
              <a:custGeom>
                <a:avLst/>
                <a:gdLst/>
                <a:ahLst/>
                <a:cxnLst/>
                <a:rect l="l" t="t" r="r" b="b"/>
                <a:pathLst>
                  <a:path w="1561" h="1034" extrusionOk="0">
                    <a:moveTo>
                      <a:pt x="663" y="0"/>
                    </a:moveTo>
                    <a:cubicBezTo>
                      <a:pt x="419" y="0"/>
                      <a:pt x="192" y="72"/>
                      <a:pt x="128" y="200"/>
                    </a:cubicBezTo>
                    <a:cubicBezTo>
                      <a:pt x="1" y="453"/>
                      <a:pt x="476" y="1034"/>
                      <a:pt x="891" y="1034"/>
                    </a:cubicBezTo>
                    <a:cubicBezTo>
                      <a:pt x="1051" y="1034"/>
                      <a:pt x="1201" y="948"/>
                      <a:pt x="1306" y="726"/>
                    </a:cubicBezTo>
                    <a:cubicBezTo>
                      <a:pt x="1560" y="217"/>
                      <a:pt x="1087" y="0"/>
                      <a:pt x="6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26"/>
              <p:cNvSpPr/>
              <p:nvPr/>
            </p:nvSpPr>
            <p:spPr>
              <a:xfrm>
                <a:off x="2649050" y="4450225"/>
                <a:ext cx="25350" cy="17775"/>
              </a:xfrm>
              <a:custGeom>
                <a:avLst/>
                <a:gdLst/>
                <a:ahLst/>
                <a:cxnLst/>
                <a:rect l="l" t="t" r="r" b="b"/>
                <a:pathLst>
                  <a:path w="1014" h="711" extrusionOk="0">
                    <a:moveTo>
                      <a:pt x="550" y="0"/>
                    </a:moveTo>
                    <a:cubicBezTo>
                      <a:pt x="320" y="0"/>
                      <a:pt x="71" y="105"/>
                      <a:pt x="34" y="239"/>
                    </a:cubicBezTo>
                    <a:cubicBezTo>
                      <a:pt x="1" y="407"/>
                      <a:pt x="350" y="710"/>
                      <a:pt x="630" y="710"/>
                    </a:cubicBezTo>
                    <a:cubicBezTo>
                      <a:pt x="767" y="710"/>
                      <a:pt x="887" y="637"/>
                      <a:pt x="937" y="439"/>
                    </a:cubicBezTo>
                    <a:cubicBezTo>
                      <a:pt x="1014" y="117"/>
                      <a:pt x="793" y="0"/>
                      <a:pt x="5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26"/>
              <p:cNvSpPr/>
              <p:nvPr/>
            </p:nvSpPr>
            <p:spPr>
              <a:xfrm>
                <a:off x="2629675" y="4433850"/>
                <a:ext cx="29800" cy="22400"/>
              </a:xfrm>
              <a:custGeom>
                <a:avLst/>
                <a:gdLst/>
                <a:ahLst/>
                <a:cxnLst/>
                <a:rect l="l" t="t" r="r" b="b"/>
                <a:pathLst>
                  <a:path w="1192" h="896" extrusionOk="0">
                    <a:moveTo>
                      <a:pt x="709" y="0"/>
                    </a:moveTo>
                    <a:cubicBezTo>
                      <a:pt x="671" y="0"/>
                      <a:pt x="629" y="6"/>
                      <a:pt x="584" y="17"/>
                    </a:cubicBezTo>
                    <a:cubicBezTo>
                      <a:pt x="0" y="138"/>
                      <a:pt x="525" y="896"/>
                      <a:pt x="786" y="896"/>
                    </a:cubicBezTo>
                    <a:cubicBezTo>
                      <a:pt x="794" y="896"/>
                      <a:pt x="802" y="895"/>
                      <a:pt x="809" y="894"/>
                    </a:cubicBezTo>
                    <a:cubicBezTo>
                      <a:pt x="1065" y="824"/>
                      <a:pt x="1191" y="0"/>
                      <a:pt x="7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26"/>
              <p:cNvSpPr/>
              <p:nvPr/>
            </p:nvSpPr>
            <p:spPr>
              <a:xfrm>
                <a:off x="2625375" y="4455200"/>
                <a:ext cx="292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1168" h="842" extrusionOk="0">
                    <a:moveTo>
                      <a:pt x="852" y="1"/>
                    </a:moveTo>
                    <a:cubicBezTo>
                      <a:pt x="552" y="1"/>
                      <a:pt x="1" y="380"/>
                      <a:pt x="405" y="741"/>
                    </a:cubicBezTo>
                    <a:cubicBezTo>
                      <a:pt x="488" y="812"/>
                      <a:pt x="567" y="841"/>
                      <a:pt x="639" y="841"/>
                    </a:cubicBezTo>
                    <a:cubicBezTo>
                      <a:pt x="978" y="841"/>
                      <a:pt x="1167" y="184"/>
                      <a:pt x="981" y="40"/>
                    </a:cubicBezTo>
                    <a:cubicBezTo>
                      <a:pt x="951" y="13"/>
                      <a:pt x="905" y="1"/>
                      <a:pt x="8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26"/>
              <p:cNvSpPr/>
              <p:nvPr/>
            </p:nvSpPr>
            <p:spPr>
              <a:xfrm>
                <a:off x="3132350" y="4167950"/>
                <a:ext cx="21325" cy="21325"/>
              </a:xfrm>
              <a:custGeom>
                <a:avLst/>
                <a:gdLst/>
                <a:ahLst/>
                <a:cxnLst/>
                <a:rect l="l" t="t" r="r" b="b"/>
                <a:pathLst>
                  <a:path w="853" h="853" extrusionOk="0">
                    <a:moveTo>
                      <a:pt x="427" y="1"/>
                    </a:moveTo>
                    <a:cubicBezTo>
                      <a:pt x="201" y="1"/>
                      <a:pt x="1" y="201"/>
                      <a:pt x="1" y="427"/>
                    </a:cubicBezTo>
                    <a:cubicBezTo>
                      <a:pt x="1" y="652"/>
                      <a:pt x="201" y="853"/>
                      <a:pt x="427" y="853"/>
                    </a:cubicBezTo>
                    <a:cubicBezTo>
                      <a:pt x="652" y="853"/>
                      <a:pt x="853" y="652"/>
                      <a:pt x="853" y="427"/>
                    </a:cubicBezTo>
                    <a:cubicBezTo>
                      <a:pt x="853" y="201"/>
                      <a:pt x="652" y="1"/>
                      <a:pt x="4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26"/>
              <p:cNvSpPr/>
              <p:nvPr/>
            </p:nvSpPr>
            <p:spPr>
              <a:xfrm>
                <a:off x="2634850" y="4451800"/>
                <a:ext cx="16325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653" h="652" extrusionOk="0">
                    <a:moveTo>
                      <a:pt x="327" y="0"/>
                    </a:moveTo>
                    <a:cubicBezTo>
                      <a:pt x="151" y="0"/>
                      <a:pt x="1" y="126"/>
                      <a:pt x="1" y="326"/>
                    </a:cubicBezTo>
                    <a:cubicBezTo>
                      <a:pt x="1" y="502"/>
                      <a:pt x="151" y="652"/>
                      <a:pt x="327" y="652"/>
                    </a:cubicBezTo>
                    <a:cubicBezTo>
                      <a:pt x="502" y="652"/>
                      <a:pt x="652" y="502"/>
                      <a:pt x="652" y="326"/>
                    </a:cubicBezTo>
                    <a:cubicBezTo>
                      <a:pt x="652" y="126"/>
                      <a:pt x="502" y="0"/>
                      <a:pt x="3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0" name="Google Shape;1060;p26"/>
            <p:cNvGrpSpPr/>
            <p:nvPr/>
          </p:nvGrpSpPr>
          <p:grpSpPr>
            <a:xfrm>
              <a:off x="4030588" y="-396350"/>
              <a:ext cx="1082725" cy="723050"/>
              <a:chOff x="1352275" y="974950"/>
              <a:chExt cx="1082725" cy="723050"/>
            </a:xfrm>
          </p:grpSpPr>
          <p:sp>
            <p:nvSpPr>
              <p:cNvPr id="1061" name="Google Shape;1061;p26"/>
              <p:cNvSpPr/>
              <p:nvPr/>
            </p:nvSpPr>
            <p:spPr>
              <a:xfrm>
                <a:off x="1753275" y="1417275"/>
                <a:ext cx="280725" cy="280725"/>
              </a:xfrm>
              <a:custGeom>
                <a:avLst/>
                <a:gdLst/>
                <a:ahLst/>
                <a:cxnLst/>
                <a:rect l="l" t="t" r="r" b="b"/>
                <a:pathLst>
                  <a:path w="11229" h="11229" extrusionOk="0">
                    <a:moveTo>
                      <a:pt x="5614" y="0"/>
                    </a:moveTo>
                    <a:cubicBezTo>
                      <a:pt x="2507" y="0"/>
                      <a:pt x="0" y="2531"/>
                      <a:pt x="0" y="5614"/>
                    </a:cubicBezTo>
                    <a:cubicBezTo>
                      <a:pt x="0" y="8722"/>
                      <a:pt x="2507" y="11228"/>
                      <a:pt x="5614" y="11228"/>
                    </a:cubicBezTo>
                    <a:cubicBezTo>
                      <a:pt x="8697" y="11228"/>
                      <a:pt x="11229" y="8722"/>
                      <a:pt x="11229" y="5614"/>
                    </a:cubicBezTo>
                    <a:cubicBezTo>
                      <a:pt x="11229" y="2531"/>
                      <a:pt x="8697" y="0"/>
                      <a:pt x="56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1062;p26"/>
              <p:cNvSpPr/>
              <p:nvPr/>
            </p:nvSpPr>
            <p:spPr>
              <a:xfrm>
                <a:off x="1352275" y="974950"/>
                <a:ext cx="1082725" cy="620350"/>
              </a:xfrm>
              <a:custGeom>
                <a:avLst/>
                <a:gdLst/>
                <a:ahLst/>
                <a:cxnLst/>
                <a:rect l="l" t="t" r="r" b="b"/>
                <a:pathLst>
                  <a:path w="43309" h="24814" extrusionOk="0">
                    <a:moveTo>
                      <a:pt x="17895" y="1"/>
                    </a:moveTo>
                    <a:lnTo>
                      <a:pt x="17895" y="6617"/>
                    </a:lnTo>
                    <a:cubicBezTo>
                      <a:pt x="7720" y="8146"/>
                      <a:pt x="0" y="15690"/>
                      <a:pt x="0" y="24813"/>
                    </a:cubicBezTo>
                    <a:lnTo>
                      <a:pt x="43309" y="24813"/>
                    </a:lnTo>
                    <a:cubicBezTo>
                      <a:pt x="43309" y="15690"/>
                      <a:pt x="35564" y="8146"/>
                      <a:pt x="25389" y="6617"/>
                    </a:cubicBezTo>
                    <a:lnTo>
                      <a:pt x="2538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63" name="Google Shape;1063;p2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852000" cy="59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200"/>
              <a:buNone/>
              <a:defRPr sz="59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064" name="Google Shape;1064;p26"/>
          <p:cNvSpPr txBox="1">
            <a:spLocks noGrp="1"/>
          </p:cNvSpPr>
          <p:nvPr>
            <p:ph type="subTitle" idx="1"/>
          </p:nvPr>
        </p:nvSpPr>
        <p:spPr>
          <a:xfrm>
            <a:off x="720000" y="2282750"/>
            <a:ext cx="2169900" cy="935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065" name="Google Shape;1065;p26"/>
          <p:cNvSpPr txBox="1">
            <a:spLocks noGrp="1"/>
          </p:cNvSpPr>
          <p:nvPr>
            <p:ph type="subTitle" idx="2"/>
          </p:nvPr>
        </p:nvSpPr>
        <p:spPr>
          <a:xfrm>
            <a:off x="720000" y="1925050"/>
            <a:ext cx="2497200" cy="35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066" name="Google Shape;1066;p26"/>
          <p:cNvSpPr txBox="1"/>
          <p:nvPr/>
        </p:nvSpPr>
        <p:spPr>
          <a:xfrm>
            <a:off x="720000" y="3475225"/>
            <a:ext cx="3141900" cy="7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CREDITS: This presentation template was created by </a:t>
            </a:r>
            <a:r>
              <a:rPr lang="en" sz="1200" b="1">
                <a:solidFill>
                  <a:schemeClr val="accent4"/>
                </a:solidFill>
                <a:uFill>
                  <a:noFill/>
                </a:uFill>
                <a:latin typeface="Assistant"/>
                <a:ea typeface="Assistant"/>
                <a:cs typeface="Assistant"/>
                <a:sym typeface="Assistan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, including icons by </a:t>
            </a:r>
            <a:r>
              <a:rPr lang="en" sz="1200" b="1">
                <a:solidFill>
                  <a:schemeClr val="accent4"/>
                </a:solidFill>
                <a:uFill>
                  <a:noFill/>
                </a:uFill>
                <a:latin typeface="Assistant"/>
                <a:ea typeface="Assistant"/>
                <a:cs typeface="Assistant"/>
                <a:sym typeface="Assistan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, and infographics &amp; images by </a:t>
            </a:r>
            <a:r>
              <a:rPr lang="en" sz="1200" b="1">
                <a:solidFill>
                  <a:schemeClr val="accent4"/>
                </a:solidFill>
                <a:uFill>
                  <a:noFill/>
                </a:uFill>
                <a:latin typeface="Assistant"/>
                <a:ea typeface="Assistant"/>
                <a:cs typeface="Assistant"/>
                <a:sym typeface="Assistan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accent4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>
  <p:cSld name="CUSTOM_15">
    <p:spTree>
      <p:nvGrpSpPr>
        <p:cNvPr id="1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8" name="Google Shape;1068;p27"/>
          <p:cNvGrpSpPr/>
          <p:nvPr/>
        </p:nvGrpSpPr>
        <p:grpSpPr>
          <a:xfrm>
            <a:off x="-150" y="-23475"/>
            <a:ext cx="9144079" cy="5430372"/>
            <a:chOff x="-150" y="-23475"/>
            <a:chExt cx="9144079" cy="5430372"/>
          </a:xfrm>
        </p:grpSpPr>
        <p:sp>
          <p:nvSpPr>
            <p:cNvPr id="1069" name="Google Shape;1069;p27"/>
            <p:cNvSpPr/>
            <p:nvPr/>
          </p:nvSpPr>
          <p:spPr>
            <a:xfrm>
              <a:off x="0" y="-23475"/>
              <a:ext cx="9143929" cy="5166888"/>
            </a:xfrm>
            <a:custGeom>
              <a:avLst/>
              <a:gdLst/>
              <a:ahLst/>
              <a:cxnLst/>
              <a:rect l="l" t="t" r="r" b="b"/>
              <a:pathLst>
                <a:path w="49014" h="32839" extrusionOk="0">
                  <a:moveTo>
                    <a:pt x="1" y="1"/>
                  </a:moveTo>
                  <a:lnTo>
                    <a:pt x="1" y="32839"/>
                  </a:lnTo>
                  <a:lnTo>
                    <a:pt x="49013" y="32839"/>
                  </a:lnTo>
                  <a:lnTo>
                    <a:pt x="490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7"/>
            <p:cNvSpPr/>
            <p:nvPr/>
          </p:nvSpPr>
          <p:spPr>
            <a:xfrm>
              <a:off x="140934" y="165407"/>
              <a:ext cx="1458542" cy="621021"/>
            </a:xfrm>
            <a:custGeom>
              <a:avLst/>
              <a:gdLst/>
              <a:ahLst/>
              <a:cxnLst/>
              <a:rect l="l" t="t" r="r" b="b"/>
              <a:pathLst>
                <a:path w="9270" h="3947" extrusionOk="0">
                  <a:moveTo>
                    <a:pt x="2281" y="1"/>
                  </a:moveTo>
                  <a:cubicBezTo>
                    <a:pt x="2165" y="1"/>
                    <a:pt x="2047" y="13"/>
                    <a:pt x="1927" y="38"/>
                  </a:cubicBezTo>
                  <a:cubicBezTo>
                    <a:pt x="27" y="431"/>
                    <a:pt x="0" y="3205"/>
                    <a:pt x="0" y="3410"/>
                  </a:cubicBezTo>
                  <a:cubicBezTo>
                    <a:pt x="0" y="3606"/>
                    <a:pt x="116" y="3919"/>
                    <a:pt x="1794" y="3945"/>
                  </a:cubicBezTo>
                  <a:cubicBezTo>
                    <a:pt x="1833" y="3946"/>
                    <a:pt x="1874" y="3946"/>
                    <a:pt x="1917" y="3946"/>
                  </a:cubicBezTo>
                  <a:cubicBezTo>
                    <a:pt x="3728" y="3946"/>
                    <a:pt x="8890" y="3588"/>
                    <a:pt x="9073" y="3562"/>
                  </a:cubicBezTo>
                  <a:cubicBezTo>
                    <a:pt x="9269" y="3535"/>
                    <a:pt x="9207" y="3339"/>
                    <a:pt x="9216" y="3187"/>
                  </a:cubicBezTo>
                  <a:cubicBezTo>
                    <a:pt x="9225" y="2902"/>
                    <a:pt x="9127" y="1831"/>
                    <a:pt x="8466" y="1787"/>
                  </a:cubicBezTo>
                  <a:cubicBezTo>
                    <a:pt x="8453" y="1786"/>
                    <a:pt x="8440" y="1786"/>
                    <a:pt x="8427" y="1786"/>
                  </a:cubicBezTo>
                  <a:cubicBezTo>
                    <a:pt x="7792" y="1786"/>
                    <a:pt x="7664" y="2616"/>
                    <a:pt x="7664" y="2616"/>
                  </a:cubicBezTo>
                  <a:cubicBezTo>
                    <a:pt x="7664" y="2616"/>
                    <a:pt x="7302" y="1630"/>
                    <a:pt x="6507" y="1630"/>
                  </a:cubicBezTo>
                  <a:cubicBezTo>
                    <a:pt x="6474" y="1630"/>
                    <a:pt x="6440" y="1631"/>
                    <a:pt x="6406" y="1635"/>
                  </a:cubicBezTo>
                  <a:cubicBezTo>
                    <a:pt x="5540" y="1724"/>
                    <a:pt x="5308" y="2607"/>
                    <a:pt x="5308" y="2607"/>
                  </a:cubicBezTo>
                  <a:cubicBezTo>
                    <a:pt x="5308" y="2607"/>
                    <a:pt x="4001" y="1"/>
                    <a:pt x="22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7"/>
            <p:cNvSpPr/>
            <p:nvPr/>
          </p:nvSpPr>
          <p:spPr>
            <a:xfrm>
              <a:off x="7443257" y="1304648"/>
              <a:ext cx="1499293" cy="667751"/>
            </a:xfrm>
            <a:custGeom>
              <a:avLst/>
              <a:gdLst/>
              <a:ahLst/>
              <a:cxnLst/>
              <a:rect l="l" t="t" r="r" b="b"/>
              <a:pathLst>
                <a:path w="9529" h="4244" extrusionOk="0">
                  <a:moveTo>
                    <a:pt x="2490" y="1"/>
                  </a:moveTo>
                  <a:cubicBezTo>
                    <a:pt x="2419" y="1"/>
                    <a:pt x="2348" y="5"/>
                    <a:pt x="2275" y="14"/>
                  </a:cubicBezTo>
                  <a:cubicBezTo>
                    <a:pt x="295" y="264"/>
                    <a:pt x="36" y="3101"/>
                    <a:pt x="18" y="3315"/>
                  </a:cubicBezTo>
                  <a:cubicBezTo>
                    <a:pt x="0" y="3520"/>
                    <a:pt x="90" y="3850"/>
                    <a:pt x="1811" y="4010"/>
                  </a:cubicBezTo>
                  <a:cubicBezTo>
                    <a:pt x="3438" y="4171"/>
                    <a:pt x="8505" y="4243"/>
                    <a:pt x="9232" y="4243"/>
                  </a:cubicBezTo>
                  <a:cubicBezTo>
                    <a:pt x="9275" y="4243"/>
                    <a:pt x="9303" y="4243"/>
                    <a:pt x="9314" y="4242"/>
                  </a:cubicBezTo>
                  <a:cubicBezTo>
                    <a:pt x="9510" y="4233"/>
                    <a:pt x="9466" y="4028"/>
                    <a:pt x="9483" y="3877"/>
                  </a:cubicBezTo>
                  <a:cubicBezTo>
                    <a:pt x="9528" y="3573"/>
                    <a:pt x="9510" y="2467"/>
                    <a:pt x="8832" y="2378"/>
                  </a:cubicBezTo>
                  <a:cubicBezTo>
                    <a:pt x="8797" y="2373"/>
                    <a:pt x="8762" y="2370"/>
                    <a:pt x="8729" y="2370"/>
                  </a:cubicBezTo>
                  <a:cubicBezTo>
                    <a:pt x="8140" y="2370"/>
                    <a:pt x="7940" y="3154"/>
                    <a:pt x="7940" y="3154"/>
                  </a:cubicBezTo>
                  <a:cubicBezTo>
                    <a:pt x="7940" y="3154"/>
                    <a:pt x="7633" y="2039"/>
                    <a:pt x="6757" y="2039"/>
                  </a:cubicBezTo>
                  <a:cubicBezTo>
                    <a:pt x="6750" y="2039"/>
                    <a:pt x="6743" y="2039"/>
                    <a:pt x="6736" y="2039"/>
                  </a:cubicBezTo>
                  <a:cubicBezTo>
                    <a:pt x="5835" y="2057"/>
                    <a:pt x="5531" y="2940"/>
                    <a:pt x="5531" y="2940"/>
                  </a:cubicBezTo>
                  <a:cubicBezTo>
                    <a:pt x="5531" y="2940"/>
                    <a:pt x="4347" y="1"/>
                    <a:pt x="24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7"/>
            <p:cNvSpPr/>
            <p:nvPr/>
          </p:nvSpPr>
          <p:spPr>
            <a:xfrm>
              <a:off x="-150" y="4401800"/>
              <a:ext cx="9144000" cy="75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73" name="Google Shape;1073;p27"/>
            <p:cNvGrpSpPr/>
            <p:nvPr/>
          </p:nvGrpSpPr>
          <p:grpSpPr>
            <a:xfrm>
              <a:off x="7623203" y="4330249"/>
              <a:ext cx="1520699" cy="813424"/>
              <a:chOff x="3457050" y="4619150"/>
              <a:chExt cx="227075" cy="121450"/>
            </a:xfrm>
          </p:grpSpPr>
          <p:sp>
            <p:nvSpPr>
              <p:cNvPr id="1074" name="Google Shape;1074;p27"/>
              <p:cNvSpPr/>
              <p:nvPr/>
            </p:nvSpPr>
            <p:spPr>
              <a:xfrm>
                <a:off x="3457050" y="4619150"/>
                <a:ext cx="227075" cy="121450"/>
              </a:xfrm>
              <a:custGeom>
                <a:avLst/>
                <a:gdLst/>
                <a:ahLst/>
                <a:cxnLst/>
                <a:rect l="l" t="t" r="r" b="b"/>
                <a:pathLst>
                  <a:path w="9083" h="4858" extrusionOk="0">
                    <a:moveTo>
                      <a:pt x="7668" y="0"/>
                    </a:moveTo>
                    <a:cubicBezTo>
                      <a:pt x="7594" y="0"/>
                      <a:pt x="7518" y="5"/>
                      <a:pt x="7441" y="14"/>
                    </a:cubicBezTo>
                    <a:cubicBezTo>
                      <a:pt x="6058" y="174"/>
                      <a:pt x="5755" y="1593"/>
                      <a:pt x="5701" y="2333"/>
                    </a:cubicBezTo>
                    <a:cubicBezTo>
                      <a:pt x="5674" y="2610"/>
                      <a:pt x="5683" y="2797"/>
                      <a:pt x="5683" y="2797"/>
                    </a:cubicBezTo>
                    <a:cubicBezTo>
                      <a:pt x="5683" y="2797"/>
                      <a:pt x="5567" y="2538"/>
                      <a:pt x="5317" y="2315"/>
                    </a:cubicBezTo>
                    <a:cubicBezTo>
                      <a:pt x="5139" y="2162"/>
                      <a:pt x="4892" y="2029"/>
                      <a:pt x="4578" y="2029"/>
                    </a:cubicBezTo>
                    <a:cubicBezTo>
                      <a:pt x="4437" y="2029"/>
                      <a:pt x="4282" y="2056"/>
                      <a:pt x="4113" y="2119"/>
                    </a:cubicBezTo>
                    <a:cubicBezTo>
                      <a:pt x="4015" y="2155"/>
                      <a:pt x="3935" y="2199"/>
                      <a:pt x="3863" y="2244"/>
                    </a:cubicBezTo>
                    <a:cubicBezTo>
                      <a:pt x="3096" y="2735"/>
                      <a:pt x="3319" y="3814"/>
                      <a:pt x="3328" y="3850"/>
                    </a:cubicBezTo>
                    <a:cubicBezTo>
                      <a:pt x="3306" y="3820"/>
                      <a:pt x="2660" y="2861"/>
                      <a:pt x="1669" y="2861"/>
                    </a:cubicBezTo>
                    <a:cubicBezTo>
                      <a:pt x="1463" y="2861"/>
                      <a:pt x="1242" y="2903"/>
                      <a:pt x="1009" y="3002"/>
                    </a:cubicBezTo>
                    <a:cubicBezTo>
                      <a:pt x="18" y="3422"/>
                      <a:pt x="0" y="4367"/>
                      <a:pt x="72" y="4858"/>
                    </a:cubicBezTo>
                    <a:lnTo>
                      <a:pt x="9082" y="4858"/>
                    </a:lnTo>
                    <a:lnTo>
                      <a:pt x="9082" y="612"/>
                    </a:lnTo>
                    <a:cubicBezTo>
                      <a:pt x="8711" y="264"/>
                      <a:pt x="8241" y="0"/>
                      <a:pt x="766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27"/>
              <p:cNvSpPr/>
              <p:nvPr/>
            </p:nvSpPr>
            <p:spPr>
              <a:xfrm>
                <a:off x="3471550" y="4708900"/>
                <a:ext cx="68700" cy="3170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1268" extrusionOk="0">
                    <a:moveTo>
                      <a:pt x="1107" y="0"/>
                    </a:moveTo>
                    <a:cubicBezTo>
                      <a:pt x="1019" y="0"/>
                      <a:pt x="930" y="12"/>
                      <a:pt x="839" y="37"/>
                    </a:cubicBezTo>
                    <a:cubicBezTo>
                      <a:pt x="188" y="215"/>
                      <a:pt x="18" y="813"/>
                      <a:pt x="0" y="1268"/>
                    </a:cubicBezTo>
                    <a:lnTo>
                      <a:pt x="2748" y="1268"/>
                    </a:lnTo>
                    <a:cubicBezTo>
                      <a:pt x="2547" y="931"/>
                      <a:pt x="1898" y="0"/>
                      <a:pt x="11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27"/>
              <p:cNvSpPr/>
              <p:nvPr/>
            </p:nvSpPr>
            <p:spPr>
              <a:xfrm>
                <a:off x="3552050" y="4695475"/>
                <a:ext cx="66950" cy="45125"/>
              </a:xfrm>
              <a:custGeom>
                <a:avLst/>
                <a:gdLst/>
                <a:ahLst/>
                <a:cxnLst/>
                <a:rect l="l" t="t" r="r" b="b"/>
                <a:pathLst>
                  <a:path w="2678" h="1805" extrusionOk="0">
                    <a:moveTo>
                      <a:pt x="939" y="1"/>
                    </a:moveTo>
                    <a:cubicBezTo>
                      <a:pt x="857" y="1"/>
                      <a:pt x="776" y="18"/>
                      <a:pt x="697" y="56"/>
                    </a:cubicBezTo>
                    <a:cubicBezTo>
                      <a:pt x="1" y="395"/>
                      <a:pt x="135" y="1350"/>
                      <a:pt x="251" y="1805"/>
                    </a:cubicBezTo>
                    <a:lnTo>
                      <a:pt x="2677" y="1805"/>
                    </a:lnTo>
                    <a:cubicBezTo>
                      <a:pt x="2437" y="1348"/>
                      <a:pt x="1657" y="1"/>
                      <a:pt x="9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1077;p27"/>
              <p:cNvSpPr/>
              <p:nvPr/>
            </p:nvSpPr>
            <p:spPr>
              <a:xfrm>
                <a:off x="3617625" y="4650650"/>
                <a:ext cx="66500" cy="89950"/>
              </a:xfrm>
              <a:custGeom>
                <a:avLst/>
                <a:gdLst/>
                <a:ahLst/>
                <a:cxnLst/>
                <a:rect l="l" t="t" r="r" b="b"/>
                <a:pathLst>
                  <a:path w="2660" h="3598" extrusionOk="0">
                    <a:moveTo>
                      <a:pt x="1577" y="0"/>
                    </a:moveTo>
                    <a:cubicBezTo>
                      <a:pt x="877" y="0"/>
                      <a:pt x="491" y="494"/>
                      <a:pt x="286" y="1127"/>
                    </a:cubicBezTo>
                    <a:cubicBezTo>
                      <a:pt x="1" y="2019"/>
                      <a:pt x="81" y="3188"/>
                      <a:pt x="117" y="3598"/>
                    </a:cubicBezTo>
                    <a:lnTo>
                      <a:pt x="2659" y="3598"/>
                    </a:lnTo>
                    <a:lnTo>
                      <a:pt x="2659" y="369"/>
                    </a:lnTo>
                    <a:cubicBezTo>
                      <a:pt x="2347" y="154"/>
                      <a:pt x="2017" y="21"/>
                      <a:pt x="1669" y="3"/>
                    </a:cubicBezTo>
                    <a:cubicBezTo>
                      <a:pt x="1638" y="1"/>
                      <a:pt x="1607" y="0"/>
                      <a:pt x="157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8" name="Google Shape;1078;p27"/>
            <p:cNvGrpSpPr/>
            <p:nvPr/>
          </p:nvGrpSpPr>
          <p:grpSpPr>
            <a:xfrm flipH="1">
              <a:off x="-69" y="4310169"/>
              <a:ext cx="792529" cy="1096728"/>
              <a:chOff x="3536675" y="4387575"/>
              <a:chExt cx="147450" cy="204050"/>
            </a:xfrm>
          </p:grpSpPr>
          <p:sp>
            <p:nvSpPr>
              <p:cNvPr id="1079" name="Google Shape;1079;p27"/>
              <p:cNvSpPr/>
              <p:nvPr/>
            </p:nvSpPr>
            <p:spPr>
              <a:xfrm>
                <a:off x="3536675" y="4387575"/>
                <a:ext cx="147450" cy="204050"/>
              </a:xfrm>
              <a:custGeom>
                <a:avLst/>
                <a:gdLst/>
                <a:ahLst/>
                <a:cxnLst/>
                <a:rect l="l" t="t" r="r" b="b"/>
                <a:pathLst>
                  <a:path w="5898" h="8162" extrusionOk="0">
                    <a:moveTo>
                      <a:pt x="4447" y="0"/>
                    </a:moveTo>
                    <a:cubicBezTo>
                      <a:pt x="4417" y="0"/>
                      <a:pt x="4386" y="3"/>
                      <a:pt x="4354" y="8"/>
                    </a:cubicBezTo>
                    <a:cubicBezTo>
                      <a:pt x="3051" y="213"/>
                      <a:pt x="3435" y="4094"/>
                      <a:pt x="3435" y="4094"/>
                    </a:cubicBezTo>
                    <a:cubicBezTo>
                      <a:pt x="3435" y="4094"/>
                      <a:pt x="2531" y="3021"/>
                      <a:pt x="1604" y="3021"/>
                    </a:cubicBezTo>
                    <a:cubicBezTo>
                      <a:pt x="1306" y="3021"/>
                      <a:pt x="1005" y="3132"/>
                      <a:pt x="732" y="3425"/>
                    </a:cubicBezTo>
                    <a:cubicBezTo>
                      <a:pt x="0" y="4210"/>
                      <a:pt x="536" y="5396"/>
                      <a:pt x="1017" y="6119"/>
                    </a:cubicBezTo>
                    <a:cubicBezTo>
                      <a:pt x="1267" y="6485"/>
                      <a:pt x="1508" y="6734"/>
                      <a:pt x="1544" y="6734"/>
                    </a:cubicBezTo>
                    <a:lnTo>
                      <a:pt x="5897" y="8162"/>
                    </a:lnTo>
                    <a:lnTo>
                      <a:pt x="5897" y="3202"/>
                    </a:lnTo>
                    <a:cubicBezTo>
                      <a:pt x="5665" y="3514"/>
                      <a:pt x="5505" y="3844"/>
                      <a:pt x="5505" y="3844"/>
                    </a:cubicBezTo>
                    <a:cubicBezTo>
                      <a:pt x="5505" y="3844"/>
                      <a:pt x="5640" y="0"/>
                      <a:pt x="444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27"/>
              <p:cNvSpPr/>
              <p:nvPr/>
            </p:nvSpPr>
            <p:spPr>
              <a:xfrm>
                <a:off x="3567900" y="4414300"/>
                <a:ext cx="116225" cy="171300"/>
              </a:xfrm>
              <a:custGeom>
                <a:avLst/>
                <a:gdLst/>
                <a:ahLst/>
                <a:cxnLst/>
                <a:rect l="l" t="t" r="r" b="b"/>
                <a:pathLst>
                  <a:path w="4649" h="6852" extrusionOk="0">
                    <a:moveTo>
                      <a:pt x="3292" y="1"/>
                    </a:moveTo>
                    <a:cubicBezTo>
                      <a:pt x="2784" y="1"/>
                      <a:pt x="2409" y="4523"/>
                      <a:pt x="2409" y="4523"/>
                    </a:cubicBezTo>
                    <a:cubicBezTo>
                      <a:pt x="2409" y="4523"/>
                      <a:pt x="1466" y="3106"/>
                      <a:pt x="758" y="3106"/>
                    </a:cubicBezTo>
                    <a:cubicBezTo>
                      <a:pt x="626" y="3106"/>
                      <a:pt x="501" y="3156"/>
                      <a:pt x="393" y="3275"/>
                    </a:cubicBezTo>
                    <a:cubicBezTo>
                      <a:pt x="0" y="3694"/>
                      <a:pt x="428" y="4532"/>
                      <a:pt x="883" y="5157"/>
                    </a:cubicBezTo>
                    <a:cubicBezTo>
                      <a:pt x="1227" y="5633"/>
                      <a:pt x="1588" y="5987"/>
                      <a:pt x="1640" y="5987"/>
                    </a:cubicBezTo>
                    <a:cubicBezTo>
                      <a:pt x="1641" y="5987"/>
                      <a:pt x="1641" y="5987"/>
                      <a:pt x="1642" y="5987"/>
                    </a:cubicBezTo>
                    <a:lnTo>
                      <a:pt x="4648" y="6852"/>
                    </a:lnTo>
                    <a:lnTo>
                      <a:pt x="4648" y="3605"/>
                    </a:lnTo>
                    <a:cubicBezTo>
                      <a:pt x="4006" y="4149"/>
                      <a:pt x="3497" y="4791"/>
                      <a:pt x="3497" y="4791"/>
                    </a:cubicBezTo>
                    <a:cubicBezTo>
                      <a:pt x="3497" y="4791"/>
                      <a:pt x="3792" y="1"/>
                      <a:pt x="32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81" name="Google Shape;1081;p27"/>
          <p:cNvSpPr txBox="1">
            <a:spLocks noGrp="1"/>
          </p:cNvSpPr>
          <p:nvPr>
            <p:ph type="title"/>
          </p:nvPr>
        </p:nvSpPr>
        <p:spPr>
          <a:xfrm>
            <a:off x="720000" y="41457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82" name="Google Shape;1082;p27"/>
          <p:cNvSpPr txBox="1">
            <a:spLocks noGrp="1"/>
          </p:cNvSpPr>
          <p:nvPr>
            <p:ph type="subTitle" idx="1"/>
          </p:nvPr>
        </p:nvSpPr>
        <p:spPr>
          <a:xfrm>
            <a:off x="720000" y="1308700"/>
            <a:ext cx="3852000" cy="3294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1083" name="Google Shape;1083;p27"/>
          <p:cNvSpPr txBox="1">
            <a:spLocks noGrp="1"/>
          </p:cNvSpPr>
          <p:nvPr>
            <p:ph type="subTitle" idx="2"/>
          </p:nvPr>
        </p:nvSpPr>
        <p:spPr>
          <a:xfrm>
            <a:off x="4572000" y="1308700"/>
            <a:ext cx="3852000" cy="3294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6">
    <p:spTree>
      <p:nvGrpSpPr>
        <p:cNvPr id="1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5" name="Google Shape;1085;p28"/>
          <p:cNvGrpSpPr/>
          <p:nvPr/>
        </p:nvGrpSpPr>
        <p:grpSpPr>
          <a:xfrm>
            <a:off x="0" y="-396350"/>
            <a:ext cx="9144000" cy="5555950"/>
            <a:chOff x="0" y="-396350"/>
            <a:chExt cx="9144000" cy="5555950"/>
          </a:xfrm>
        </p:grpSpPr>
        <p:sp>
          <p:nvSpPr>
            <p:cNvPr id="1086" name="Google Shape;1086;p28"/>
            <p:cNvSpPr/>
            <p:nvPr/>
          </p:nvSpPr>
          <p:spPr>
            <a:xfrm>
              <a:off x="0" y="-75"/>
              <a:ext cx="9143929" cy="5143490"/>
            </a:xfrm>
            <a:custGeom>
              <a:avLst/>
              <a:gdLst/>
              <a:ahLst/>
              <a:cxnLst/>
              <a:rect l="l" t="t" r="r" b="b"/>
              <a:pathLst>
                <a:path w="49014" h="32839" extrusionOk="0">
                  <a:moveTo>
                    <a:pt x="1" y="1"/>
                  </a:moveTo>
                  <a:lnTo>
                    <a:pt x="1" y="32839"/>
                  </a:lnTo>
                  <a:lnTo>
                    <a:pt x="49013" y="32839"/>
                  </a:lnTo>
                  <a:lnTo>
                    <a:pt x="49013" y="1"/>
                  </a:lnTo>
                  <a:close/>
                </a:path>
              </a:pathLst>
            </a:custGeom>
            <a:solidFill>
              <a:srgbClr val="AFB9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8"/>
            <p:cNvSpPr/>
            <p:nvPr/>
          </p:nvSpPr>
          <p:spPr>
            <a:xfrm>
              <a:off x="0" y="4401800"/>
              <a:ext cx="9144000" cy="757800"/>
            </a:xfrm>
            <a:prstGeom prst="rect">
              <a:avLst/>
            </a:prstGeom>
            <a:solidFill>
              <a:srgbClr val="EBEC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88" name="Google Shape;1088;p28"/>
            <p:cNvGrpSpPr/>
            <p:nvPr/>
          </p:nvGrpSpPr>
          <p:grpSpPr>
            <a:xfrm>
              <a:off x="8174062" y="3811555"/>
              <a:ext cx="969932" cy="1331946"/>
              <a:chOff x="2608825" y="4070850"/>
              <a:chExt cx="720925" cy="990000"/>
            </a:xfrm>
          </p:grpSpPr>
          <p:sp>
            <p:nvSpPr>
              <p:cNvPr id="1089" name="Google Shape;1089;p28"/>
              <p:cNvSpPr/>
              <p:nvPr/>
            </p:nvSpPr>
            <p:spPr>
              <a:xfrm>
                <a:off x="2656150" y="4889775"/>
                <a:ext cx="5733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22934" h="6843" extrusionOk="0">
                    <a:moveTo>
                      <a:pt x="11455" y="6842"/>
                    </a:moveTo>
                    <a:cubicBezTo>
                      <a:pt x="17770" y="6842"/>
                      <a:pt x="22933" y="5313"/>
                      <a:pt x="22933" y="3434"/>
                    </a:cubicBezTo>
                    <a:cubicBezTo>
                      <a:pt x="22933" y="1554"/>
                      <a:pt x="17770" y="0"/>
                      <a:pt x="11455" y="0"/>
                    </a:cubicBezTo>
                    <a:cubicBezTo>
                      <a:pt x="5164" y="0"/>
                      <a:pt x="1" y="1554"/>
                      <a:pt x="1" y="3434"/>
                    </a:cubicBezTo>
                    <a:cubicBezTo>
                      <a:pt x="1" y="5313"/>
                      <a:pt x="5164" y="6842"/>
                      <a:pt x="11455" y="6842"/>
                    </a:cubicBezTo>
                    <a:close/>
                  </a:path>
                </a:pathLst>
              </a:custGeom>
              <a:solidFill>
                <a:srgbClr val="C9CAD2">
                  <a:alpha val="4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1090;p28"/>
              <p:cNvSpPr/>
              <p:nvPr/>
            </p:nvSpPr>
            <p:spPr>
              <a:xfrm>
                <a:off x="2789625" y="4072100"/>
                <a:ext cx="436100" cy="614675"/>
              </a:xfrm>
              <a:custGeom>
                <a:avLst/>
                <a:gdLst/>
                <a:ahLst/>
                <a:cxnLst/>
                <a:rect l="l" t="t" r="r" b="b"/>
                <a:pathLst>
                  <a:path w="17444" h="24587" extrusionOk="0">
                    <a:moveTo>
                      <a:pt x="4737" y="23058"/>
                    </a:moveTo>
                    <a:cubicBezTo>
                      <a:pt x="0" y="15664"/>
                      <a:pt x="2882" y="4963"/>
                      <a:pt x="10476" y="702"/>
                    </a:cubicBezTo>
                    <a:cubicBezTo>
                      <a:pt x="11429" y="176"/>
                      <a:pt x="12081" y="0"/>
                      <a:pt x="12883" y="1379"/>
                    </a:cubicBezTo>
                    <a:cubicBezTo>
                      <a:pt x="17444" y="9299"/>
                      <a:pt x="15314" y="18547"/>
                      <a:pt x="7770" y="23660"/>
                    </a:cubicBezTo>
                    <a:cubicBezTo>
                      <a:pt x="6366" y="24587"/>
                      <a:pt x="5514" y="24261"/>
                      <a:pt x="4737" y="2305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28"/>
              <p:cNvSpPr/>
              <p:nvPr/>
            </p:nvSpPr>
            <p:spPr>
              <a:xfrm>
                <a:off x="2840375" y="4072100"/>
                <a:ext cx="335850" cy="614050"/>
              </a:xfrm>
              <a:custGeom>
                <a:avLst/>
                <a:gdLst/>
                <a:ahLst/>
                <a:cxnLst/>
                <a:rect l="l" t="t" r="r" b="b"/>
                <a:pathLst>
                  <a:path w="13434" h="24562" extrusionOk="0">
                    <a:moveTo>
                      <a:pt x="3083" y="23158"/>
                    </a:moveTo>
                    <a:cubicBezTo>
                      <a:pt x="0" y="16166"/>
                      <a:pt x="2832" y="5439"/>
                      <a:pt x="8772" y="777"/>
                    </a:cubicBezTo>
                    <a:cubicBezTo>
                      <a:pt x="9499" y="201"/>
                      <a:pt x="10000" y="0"/>
                      <a:pt x="10527" y="1303"/>
                    </a:cubicBezTo>
                    <a:cubicBezTo>
                      <a:pt x="13434" y="8797"/>
                      <a:pt x="11254" y="18045"/>
                      <a:pt x="5314" y="23559"/>
                    </a:cubicBezTo>
                    <a:cubicBezTo>
                      <a:pt x="4211" y="24562"/>
                      <a:pt x="3584" y="24286"/>
                      <a:pt x="3083" y="23158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28"/>
              <p:cNvSpPr/>
              <p:nvPr/>
            </p:nvSpPr>
            <p:spPr>
              <a:xfrm>
                <a:off x="2866050" y="4071475"/>
                <a:ext cx="285750" cy="614675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24587" extrusionOk="0">
                    <a:moveTo>
                      <a:pt x="2257" y="23233"/>
                    </a:moveTo>
                    <a:cubicBezTo>
                      <a:pt x="1" y="16416"/>
                      <a:pt x="2783" y="5714"/>
                      <a:pt x="7896" y="827"/>
                    </a:cubicBezTo>
                    <a:cubicBezTo>
                      <a:pt x="8522" y="226"/>
                      <a:pt x="8948" y="0"/>
                      <a:pt x="9324" y="1278"/>
                    </a:cubicBezTo>
                    <a:cubicBezTo>
                      <a:pt x="11430" y="8597"/>
                      <a:pt x="9249" y="17820"/>
                      <a:pt x="4086" y="23534"/>
                    </a:cubicBezTo>
                    <a:cubicBezTo>
                      <a:pt x="3109" y="24587"/>
                      <a:pt x="2633" y="24336"/>
                      <a:pt x="2257" y="2323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28"/>
              <p:cNvSpPr/>
              <p:nvPr/>
            </p:nvSpPr>
            <p:spPr>
              <a:xfrm>
                <a:off x="2923700" y="4071475"/>
                <a:ext cx="171700" cy="613425"/>
              </a:xfrm>
              <a:custGeom>
                <a:avLst/>
                <a:gdLst/>
                <a:ahLst/>
                <a:cxnLst/>
                <a:rect l="l" t="t" r="r" b="b"/>
                <a:pathLst>
                  <a:path w="6868" h="24537" extrusionOk="0">
                    <a:moveTo>
                      <a:pt x="377" y="23334"/>
                    </a:moveTo>
                    <a:cubicBezTo>
                      <a:pt x="1" y="16993"/>
                      <a:pt x="2707" y="6266"/>
                      <a:pt x="5941" y="927"/>
                    </a:cubicBezTo>
                    <a:cubicBezTo>
                      <a:pt x="6342" y="251"/>
                      <a:pt x="6592" y="0"/>
                      <a:pt x="6642" y="1178"/>
                    </a:cubicBezTo>
                    <a:cubicBezTo>
                      <a:pt x="6868" y="8045"/>
                      <a:pt x="4662" y="17268"/>
                      <a:pt x="1304" y="23409"/>
                    </a:cubicBezTo>
                    <a:cubicBezTo>
                      <a:pt x="677" y="24537"/>
                      <a:pt x="452" y="24361"/>
                      <a:pt x="377" y="23334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28"/>
              <p:cNvSpPr/>
              <p:nvPr/>
            </p:nvSpPr>
            <p:spPr>
              <a:xfrm>
                <a:off x="2936225" y="4070850"/>
                <a:ext cx="151675" cy="614050"/>
              </a:xfrm>
              <a:custGeom>
                <a:avLst/>
                <a:gdLst/>
                <a:ahLst/>
                <a:cxnLst/>
                <a:rect l="l" t="t" r="r" b="b"/>
                <a:pathLst>
                  <a:path w="6067" h="24562" extrusionOk="0">
                    <a:moveTo>
                      <a:pt x="76" y="23409"/>
                    </a:moveTo>
                    <a:cubicBezTo>
                      <a:pt x="477" y="17268"/>
                      <a:pt x="3134" y="6516"/>
                      <a:pt x="5590" y="978"/>
                    </a:cubicBezTo>
                    <a:cubicBezTo>
                      <a:pt x="5891" y="301"/>
                      <a:pt x="6066" y="0"/>
                      <a:pt x="5966" y="1178"/>
                    </a:cubicBezTo>
                    <a:cubicBezTo>
                      <a:pt x="5415" y="7845"/>
                      <a:pt x="3184" y="17068"/>
                      <a:pt x="602" y="23384"/>
                    </a:cubicBezTo>
                    <a:cubicBezTo>
                      <a:pt x="126" y="24562"/>
                      <a:pt x="1" y="24386"/>
                      <a:pt x="76" y="234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1095;p28"/>
              <p:cNvSpPr/>
              <p:nvPr/>
            </p:nvSpPr>
            <p:spPr>
              <a:xfrm>
                <a:off x="2733850" y="4600300"/>
                <a:ext cx="409175" cy="110925"/>
              </a:xfrm>
              <a:custGeom>
                <a:avLst/>
                <a:gdLst/>
                <a:ahLst/>
                <a:cxnLst/>
                <a:rect l="l" t="t" r="r" b="b"/>
                <a:pathLst>
                  <a:path w="16367" h="4437" extrusionOk="0">
                    <a:moveTo>
                      <a:pt x="16367" y="2231"/>
                    </a:moveTo>
                    <a:cubicBezTo>
                      <a:pt x="10778" y="0"/>
                      <a:pt x="2733" y="1003"/>
                      <a:pt x="1" y="2231"/>
                    </a:cubicBezTo>
                    <a:cubicBezTo>
                      <a:pt x="2733" y="3434"/>
                      <a:pt x="10778" y="4436"/>
                      <a:pt x="16367" y="2231"/>
                    </a:cubicBezTo>
                    <a:close/>
                  </a:path>
                </a:pathLst>
              </a:custGeom>
              <a:solidFill>
                <a:srgbClr val="467C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28"/>
              <p:cNvSpPr/>
              <p:nvPr/>
            </p:nvSpPr>
            <p:spPr>
              <a:xfrm>
                <a:off x="2632350" y="4072725"/>
                <a:ext cx="458050" cy="661050"/>
              </a:xfrm>
              <a:custGeom>
                <a:avLst/>
                <a:gdLst/>
                <a:ahLst/>
                <a:cxnLst/>
                <a:rect l="l" t="t" r="r" b="b"/>
                <a:pathLst>
                  <a:path w="18322" h="26442" extrusionOk="0">
                    <a:moveTo>
                      <a:pt x="10301" y="25640"/>
                    </a:moveTo>
                    <a:cubicBezTo>
                      <a:pt x="2231" y="20752"/>
                      <a:pt x="0" y="9123"/>
                      <a:pt x="5289" y="1429"/>
                    </a:cubicBezTo>
                    <a:cubicBezTo>
                      <a:pt x="5940" y="476"/>
                      <a:pt x="6492" y="0"/>
                      <a:pt x="7920" y="953"/>
                    </a:cubicBezTo>
                    <a:cubicBezTo>
                      <a:pt x="16016" y="6416"/>
                      <a:pt x="18321" y="16316"/>
                      <a:pt x="13484" y="24787"/>
                    </a:cubicBezTo>
                    <a:cubicBezTo>
                      <a:pt x="12582" y="26366"/>
                      <a:pt x="11605" y="26442"/>
                      <a:pt x="10301" y="2564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28"/>
              <p:cNvSpPr/>
              <p:nvPr/>
            </p:nvSpPr>
            <p:spPr>
              <a:xfrm>
                <a:off x="2684975" y="4072725"/>
                <a:ext cx="351525" cy="660425"/>
              </a:xfrm>
              <a:custGeom>
                <a:avLst/>
                <a:gdLst/>
                <a:ahLst/>
                <a:cxnLst/>
                <a:rect l="l" t="t" r="r" b="b"/>
                <a:pathLst>
                  <a:path w="14061" h="26417" extrusionOk="0">
                    <a:moveTo>
                      <a:pt x="8597" y="25564"/>
                    </a:moveTo>
                    <a:cubicBezTo>
                      <a:pt x="2332" y="20276"/>
                      <a:pt x="1" y="8647"/>
                      <a:pt x="3510" y="1354"/>
                    </a:cubicBezTo>
                    <a:cubicBezTo>
                      <a:pt x="3961" y="451"/>
                      <a:pt x="4337" y="0"/>
                      <a:pt x="5439" y="1028"/>
                    </a:cubicBezTo>
                    <a:cubicBezTo>
                      <a:pt x="11780" y="6893"/>
                      <a:pt x="14061" y="16792"/>
                      <a:pt x="10928" y="24888"/>
                    </a:cubicBezTo>
                    <a:cubicBezTo>
                      <a:pt x="10352" y="26391"/>
                      <a:pt x="9625" y="26416"/>
                      <a:pt x="8597" y="2556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28"/>
              <p:cNvSpPr/>
              <p:nvPr/>
            </p:nvSpPr>
            <p:spPr>
              <a:xfrm>
                <a:off x="2711300" y="4073350"/>
                <a:ext cx="298275" cy="659800"/>
              </a:xfrm>
              <a:custGeom>
                <a:avLst/>
                <a:gdLst/>
                <a:ahLst/>
                <a:cxnLst/>
                <a:rect l="l" t="t" r="r" b="b"/>
                <a:pathLst>
                  <a:path w="11931" h="26392" extrusionOk="0">
                    <a:moveTo>
                      <a:pt x="7745" y="25489"/>
                    </a:moveTo>
                    <a:cubicBezTo>
                      <a:pt x="2381" y="20026"/>
                      <a:pt x="0" y="8396"/>
                      <a:pt x="2632" y="1279"/>
                    </a:cubicBezTo>
                    <a:cubicBezTo>
                      <a:pt x="2958" y="401"/>
                      <a:pt x="3259" y="0"/>
                      <a:pt x="4211" y="1053"/>
                    </a:cubicBezTo>
                    <a:cubicBezTo>
                      <a:pt x="9675" y="7093"/>
                      <a:pt x="11930" y="16993"/>
                      <a:pt x="9650" y="24913"/>
                    </a:cubicBezTo>
                    <a:cubicBezTo>
                      <a:pt x="9224" y="26391"/>
                      <a:pt x="8622" y="26366"/>
                      <a:pt x="7745" y="2548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1099;p28"/>
              <p:cNvSpPr/>
              <p:nvPr/>
            </p:nvSpPr>
            <p:spPr>
              <a:xfrm>
                <a:off x="2771450" y="4073350"/>
                <a:ext cx="176725" cy="660425"/>
              </a:xfrm>
              <a:custGeom>
                <a:avLst/>
                <a:gdLst/>
                <a:ahLst/>
                <a:cxnLst/>
                <a:rect l="l" t="t" r="r" b="b"/>
                <a:pathLst>
                  <a:path w="7069" h="26417" extrusionOk="0">
                    <a:moveTo>
                      <a:pt x="5815" y="25389"/>
                    </a:moveTo>
                    <a:cubicBezTo>
                      <a:pt x="2457" y="19474"/>
                      <a:pt x="0" y="7870"/>
                      <a:pt x="602" y="1203"/>
                    </a:cubicBezTo>
                    <a:cubicBezTo>
                      <a:pt x="677" y="376"/>
                      <a:pt x="802" y="0"/>
                      <a:pt x="1404" y="1128"/>
                    </a:cubicBezTo>
                    <a:cubicBezTo>
                      <a:pt x="4838" y="7619"/>
                      <a:pt x="7068" y="17544"/>
                      <a:pt x="6717" y="25038"/>
                    </a:cubicBezTo>
                    <a:cubicBezTo>
                      <a:pt x="6667" y="26417"/>
                      <a:pt x="6366" y="26341"/>
                      <a:pt x="5815" y="2538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1100;p28"/>
              <p:cNvSpPr/>
              <p:nvPr/>
            </p:nvSpPr>
            <p:spPr>
              <a:xfrm>
                <a:off x="2789625" y="4073350"/>
                <a:ext cx="146625" cy="661050"/>
              </a:xfrm>
              <a:custGeom>
                <a:avLst/>
                <a:gdLst/>
                <a:ahLst/>
                <a:cxnLst/>
                <a:rect l="l" t="t" r="r" b="b"/>
                <a:pathLst>
                  <a:path w="5865" h="26442" extrusionOk="0">
                    <a:moveTo>
                      <a:pt x="5288" y="25339"/>
                    </a:moveTo>
                    <a:cubicBezTo>
                      <a:pt x="2782" y="19249"/>
                      <a:pt x="301" y="7645"/>
                      <a:pt x="25" y="1178"/>
                    </a:cubicBezTo>
                    <a:cubicBezTo>
                      <a:pt x="0" y="376"/>
                      <a:pt x="50" y="0"/>
                      <a:pt x="502" y="1178"/>
                    </a:cubicBezTo>
                    <a:cubicBezTo>
                      <a:pt x="3108" y="7845"/>
                      <a:pt x="5314" y="17770"/>
                      <a:pt x="5790" y="25088"/>
                    </a:cubicBezTo>
                    <a:cubicBezTo>
                      <a:pt x="5865" y="26442"/>
                      <a:pt x="5690" y="26341"/>
                      <a:pt x="5288" y="2533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1101;p28"/>
              <p:cNvSpPr/>
              <p:nvPr/>
            </p:nvSpPr>
            <p:spPr>
              <a:xfrm>
                <a:off x="2906775" y="4266325"/>
                <a:ext cx="422975" cy="447400"/>
              </a:xfrm>
              <a:custGeom>
                <a:avLst/>
                <a:gdLst/>
                <a:ahLst/>
                <a:cxnLst/>
                <a:rect l="l" t="t" r="r" b="b"/>
                <a:pathLst>
                  <a:path w="16919" h="17896" extrusionOk="0">
                    <a:moveTo>
                      <a:pt x="778" y="15941"/>
                    </a:moveTo>
                    <a:cubicBezTo>
                      <a:pt x="1" y="7921"/>
                      <a:pt x="6818" y="377"/>
                      <a:pt x="14813" y="51"/>
                    </a:cubicBezTo>
                    <a:cubicBezTo>
                      <a:pt x="15816" y="1"/>
                      <a:pt x="16417" y="151"/>
                      <a:pt x="16492" y="1605"/>
                    </a:cubicBezTo>
                    <a:cubicBezTo>
                      <a:pt x="16918" y="9976"/>
                      <a:pt x="11329" y="16667"/>
                      <a:pt x="3009" y="17695"/>
                    </a:cubicBezTo>
                    <a:cubicBezTo>
                      <a:pt x="1480" y="17896"/>
                      <a:pt x="928" y="17244"/>
                      <a:pt x="778" y="1594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1102;p28"/>
              <p:cNvSpPr/>
              <p:nvPr/>
            </p:nvSpPr>
            <p:spPr>
              <a:xfrm>
                <a:off x="2931850" y="4268200"/>
                <a:ext cx="384750" cy="443650"/>
              </a:xfrm>
              <a:custGeom>
                <a:avLst/>
                <a:gdLst/>
                <a:ahLst/>
                <a:cxnLst/>
                <a:rect l="l" t="t" r="r" b="b"/>
                <a:pathLst>
                  <a:path w="15390" h="17746" extrusionOk="0">
                    <a:moveTo>
                      <a:pt x="51" y="16116"/>
                    </a:moveTo>
                    <a:cubicBezTo>
                      <a:pt x="452" y="9099"/>
                      <a:pt x="7244" y="1530"/>
                      <a:pt x="14036" y="176"/>
                    </a:cubicBezTo>
                    <a:cubicBezTo>
                      <a:pt x="14888" y="1"/>
                      <a:pt x="15389" y="51"/>
                      <a:pt x="15264" y="1329"/>
                    </a:cubicBezTo>
                    <a:cubicBezTo>
                      <a:pt x="14512" y="8698"/>
                      <a:pt x="8873" y="15339"/>
                      <a:pt x="1705" y="17369"/>
                    </a:cubicBezTo>
                    <a:cubicBezTo>
                      <a:pt x="376" y="17745"/>
                      <a:pt x="1" y="17244"/>
                      <a:pt x="51" y="1611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1103;p28"/>
              <p:cNvSpPr/>
              <p:nvPr/>
            </p:nvSpPr>
            <p:spPr>
              <a:xfrm>
                <a:off x="2932475" y="4268825"/>
                <a:ext cx="383475" cy="441775"/>
              </a:xfrm>
              <a:custGeom>
                <a:avLst/>
                <a:gdLst/>
                <a:ahLst/>
                <a:cxnLst/>
                <a:rect l="l" t="t" r="r" b="b"/>
                <a:pathLst>
                  <a:path w="15339" h="17671" extrusionOk="0">
                    <a:moveTo>
                      <a:pt x="176" y="16217"/>
                    </a:moveTo>
                    <a:cubicBezTo>
                      <a:pt x="1153" y="9700"/>
                      <a:pt x="7920" y="2106"/>
                      <a:pt x="14136" y="227"/>
                    </a:cubicBezTo>
                    <a:cubicBezTo>
                      <a:pt x="14913" y="1"/>
                      <a:pt x="15339" y="1"/>
                      <a:pt x="15113" y="1204"/>
                    </a:cubicBezTo>
                    <a:cubicBezTo>
                      <a:pt x="13760" y="8046"/>
                      <a:pt x="8146" y="14688"/>
                      <a:pt x="1529" y="17194"/>
                    </a:cubicBezTo>
                    <a:cubicBezTo>
                      <a:pt x="301" y="17670"/>
                      <a:pt x="1" y="17244"/>
                      <a:pt x="176" y="16217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28"/>
              <p:cNvSpPr/>
              <p:nvPr/>
            </p:nvSpPr>
            <p:spPr>
              <a:xfrm>
                <a:off x="2934975" y="4268200"/>
                <a:ext cx="379725" cy="440525"/>
              </a:xfrm>
              <a:custGeom>
                <a:avLst/>
                <a:gdLst/>
                <a:ahLst/>
                <a:cxnLst/>
                <a:rect l="l" t="t" r="r" b="b"/>
                <a:pathLst>
                  <a:path w="15189" h="17621" extrusionOk="0">
                    <a:moveTo>
                      <a:pt x="377" y="16492"/>
                    </a:moveTo>
                    <a:cubicBezTo>
                      <a:pt x="2708" y="11154"/>
                      <a:pt x="9399" y="3510"/>
                      <a:pt x="14287" y="477"/>
                    </a:cubicBezTo>
                    <a:cubicBezTo>
                      <a:pt x="14888" y="101"/>
                      <a:pt x="15189" y="1"/>
                      <a:pt x="14738" y="1003"/>
                    </a:cubicBezTo>
                    <a:cubicBezTo>
                      <a:pt x="12056" y="6693"/>
                      <a:pt x="6392" y="13309"/>
                      <a:pt x="1104" y="16943"/>
                    </a:cubicBezTo>
                    <a:cubicBezTo>
                      <a:pt x="101" y="17620"/>
                      <a:pt x="1" y="17369"/>
                      <a:pt x="377" y="1649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28"/>
              <p:cNvSpPr/>
              <p:nvPr/>
            </p:nvSpPr>
            <p:spPr>
              <a:xfrm>
                <a:off x="2936225" y="4267575"/>
                <a:ext cx="378475" cy="439875"/>
              </a:xfrm>
              <a:custGeom>
                <a:avLst/>
                <a:gdLst/>
                <a:ahLst/>
                <a:cxnLst/>
                <a:rect l="l" t="t" r="r" b="b"/>
                <a:pathLst>
                  <a:path w="15139" h="17595" extrusionOk="0">
                    <a:moveTo>
                      <a:pt x="452" y="16643"/>
                    </a:moveTo>
                    <a:cubicBezTo>
                      <a:pt x="3359" y="11780"/>
                      <a:pt x="10026" y="4111"/>
                      <a:pt x="14337" y="602"/>
                    </a:cubicBezTo>
                    <a:cubicBezTo>
                      <a:pt x="14863" y="176"/>
                      <a:pt x="15139" y="1"/>
                      <a:pt x="14562" y="928"/>
                    </a:cubicBezTo>
                    <a:cubicBezTo>
                      <a:pt x="11354" y="6141"/>
                      <a:pt x="5665" y="12758"/>
                      <a:pt x="903" y="16843"/>
                    </a:cubicBezTo>
                    <a:cubicBezTo>
                      <a:pt x="26" y="17595"/>
                      <a:pt x="1" y="17419"/>
                      <a:pt x="452" y="16643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28"/>
              <p:cNvSpPr/>
              <p:nvPr/>
            </p:nvSpPr>
            <p:spPr>
              <a:xfrm>
                <a:off x="2655525" y="4656050"/>
                <a:ext cx="574600" cy="360925"/>
              </a:xfrm>
              <a:custGeom>
                <a:avLst/>
                <a:gdLst/>
                <a:ahLst/>
                <a:cxnLst/>
                <a:rect l="l" t="t" r="r" b="b"/>
                <a:pathLst>
                  <a:path w="22984" h="14437" extrusionOk="0">
                    <a:moveTo>
                      <a:pt x="3485" y="1"/>
                    </a:moveTo>
                    <a:cubicBezTo>
                      <a:pt x="8622" y="1655"/>
                      <a:pt x="14362" y="1655"/>
                      <a:pt x="19500" y="1"/>
                    </a:cubicBezTo>
                    <a:cubicBezTo>
                      <a:pt x="22908" y="2808"/>
                      <a:pt x="22983" y="10778"/>
                      <a:pt x="19500" y="12582"/>
                    </a:cubicBezTo>
                    <a:cubicBezTo>
                      <a:pt x="14061" y="14437"/>
                      <a:pt x="8923" y="14437"/>
                      <a:pt x="3485" y="12582"/>
                    </a:cubicBezTo>
                    <a:cubicBezTo>
                      <a:pt x="1" y="10778"/>
                      <a:pt x="76" y="2808"/>
                      <a:pt x="34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28"/>
              <p:cNvSpPr/>
              <p:nvPr/>
            </p:nvSpPr>
            <p:spPr>
              <a:xfrm>
                <a:off x="2765175" y="4674850"/>
                <a:ext cx="38250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30" extrusionOk="0">
                    <a:moveTo>
                      <a:pt x="778" y="1"/>
                    </a:moveTo>
                    <a:cubicBezTo>
                      <a:pt x="352" y="1"/>
                      <a:pt x="1" y="352"/>
                      <a:pt x="1" y="778"/>
                    </a:cubicBezTo>
                    <a:cubicBezTo>
                      <a:pt x="1" y="1179"/>
                      <a:pt x="352" y="1529"/>
                      <a:pt x="778" y="1529"/>
                    </a:cubicBezTo>
                    <a:cubicBezTo>
                      <a:pt x="1179" y="1529"/>
                      <a:pt x="1530" y="1179"/>
                      <a:pt x="1530" y="778"/>
                    </a:cubicBezTo>
                    <a:cubicBezTo>
                      <a:pt x="1530" y="352"/>
                      <a:pt x="1179" y="1"/>
                      <a:pt x="778" y="1"/>
                    </a:cubicBezTo>
                    <a:close/>
                  </a:path>
                </a:pathLst>
              </a:custGeom>
              <a:solidFill>
                <a:srgbClr val="467C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28"/>
              <p:cNvSpPr/>
              <p:nvPr/>
            </p:nvSpPr>
            <p:spPr>
              <a:xfrm>
                <a:off x="2844750" y="4680500"/>
                <a:ext cx="37625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30" extrusionOk="0">
                    <a:moveTo>
                      <a:pt x="753" y="0"/>
                    </a:moveTo>
                    <a:cubicBezTo>
                      <a:pt x="327" y="0"/>
                      <a:pt x="1" y="351"/>
                      <a:pt x="1" y="777"/>
                    </a:cubicBezTo>
                    <a:cubicBezTo>
                      <a:pt x="1" y="1178"/>
                      <a:pt x="327" y="1529"/>
                      <a:pt x="753" y="1529"/>
                    </a:cubicBezTo>
                    <a:cubicBezTo>
                      <a:pt x="1179" y="1529"/>
                      <a:pt x="1505" y="1178"/>
                      <a:pt x="1505" y="777"/>
                    </a:cubicBezTo>
                    <a:cubicBezTo>
                      <a:pt x="1505" y="351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rgbClr val="467C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28"/>
              <p:cNvSpPr/>
              <p:nvPr/>
            </p:nvSpPr>
            <p:spPr>
              <a:xfrm>
                <a:off x="3082225" y="4674850"/>
                <a:ext cx="38250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30" extrusionOk="0">
                    <a:moveTo>
                      <a:pt x="752" y="1"/>
                    </a:moveTo>
                    <a:cubicBezTo>
                      <a:pt x="351" y="1"/>
                      <a:pt x="1" y="352"/>
                      <a:pt x="1" y="778"/>
                    </a:cubicBezTo>
                    <a:cubicBezTo>
                      <a:pt x="1" y="1179"/>
                      <a:pt x="351" y="1529"/>
                      <a:pt x="752" y="1529"/>
                    </a:cubicBezTo>
                    <a:cubicBezTo>
                      <a:pt x="1179" y="1529"/>
                      <a:pt x="1529" y="1179"/>
                      <a:pt x="1529" y="778"/>
                    </a:cubicBezTo>
                    <a:cubicBezTo>
                      <a:pt x="1529" y="352"/>
                      <a:pt x="1179" y="1"/>
                      <a:pt x="752" y="1"/>
                    </a:cubicBezTo>
                    <a:close/>
                  </a:path>
                </a:pathLst>
              </a:custGeom>
              <a:solidFill>
                <a:srgbClr val="467C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28"/>
              <p:cNvSpPr/>
              <p:nvPr/>
            </p:nvSpPr>
            <p:spPr>
              <a:xfrm>
                <a:off x="3003275" y="4680500"/>
                <a:ext cx="37625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30" extrusionOk="0">
                    <a:moveTo>
                      <a:pt x="753" y="0"/>
                    </a:moveTo>
                    <a:cubicBezTo>
                      <a:pt x="326" y="0"/>
                      <a:pt x="1" y="351"/>
                      <a:pt x="1" y="777"/>
                    </a:cubicBezTo>
                    <a:cubicBezTo>
                      <a:pt x="1" y="1178"/>
                      <a:pt x="326" y="1529"/>
                      <a:pt x="753" y="1529"/>
                    </a:cubicBezTo>
                    <a:cubicBezTo>
                      <a:pt x="1179" y="1529"/>
                      <a:pt x="1504" y="1178"/>
                      <a:pt x="1504" y="777"/>
                    </a:cubicBezTo>
                    <a:cubicBezTo>
                      <a:pt x="1504" y="351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rgbClr val="467C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1111;p28"/>
              <p:cNvSpPr/>
              <p:nvPr/>
            </p:nvSpPr>
            <p:spPr>
              <a:xfrm>
                <a:off x="3122950" y="4731875"/>
                <a:ext cx="3825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5" extrusionOk="0">
                    <a:moveTo>
                      <a:pt x="778" y="0"/>
                    </a:moveTo>
                    <a:cubicBezTo>
                      <a:pt x="352" y="0"/>
                      <a:pt x="1" y="351"/>
                      <a:pt x="1" y="752"/>
                    </a:cubicBezTo>
                    <a:cubicBezTo>
                      <a:pt x="1" y="1178"/>
                      <a:pt x="352" y="1504"/>
                      <a:pt x="778" y="1504"/>
                    </a:cubicBezTo>
                    <a:cubicBezTo>
                      <a:pt x="1179" y="1504"/>
                      <a:pt x="1529" y="1178"/>
                      <a:pt x="1529" y="752"/>
                    </a:cubicBezTo>
                    <a:cubicBezTo>
                      <a:pt x="1529" y="351"/>
                      <a:pt x="1179" y="0"/>
                      <a:pt x="7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28"/>
              <p:cNvSpPr/>
              <p:nvPr/>
            </p:nvSpPr>
            <p:spPr>
              <a:xfrm>
                <a:off x="3044625" y="4743150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0"/>
                    </a:moveTo>
                    <a:cubicBezTo>
                      <a:pt x="327" y="0"/>
                      <a:pt x="1" y="351"/>
                      <a:pt x="1" y="752"/>
                    </a:cubicBezTo>
                    <a:cubicBezTo>
                      <a:pt x="1" y="1178"/>
                      <a:pt x="327" y="1504"/>
                      <a:pt x="753" y="1504"/>
                    </a:cubicBezTo>
                    <a:cubicBezTo>
                      <a:pt x="1179" y="1504"/>
                      <a:pt x="1505" y="1178"/>
                      <a:pt x="1505" y="752"/>
                    </a:cubicBezTo>
                    <a:cubicBezTo>
                      <a:pt x="1505" y="351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28"/>
              <p:cNvSpPr/>
              <p:nvPr/>
            </p:nvSpPr>
            <p:spPr>
              <a:xfrm>
                <a:off x="2965675" y="4745650"/>
                <a:ext cx="37625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30" extrusionOk="0">
                    <a:moveTo>
                      <a:pt x="753" y="1"/>
                    </a:moveTo>
                    <a:cubicBezTo>
                      <a:pt x="352" y="1"/>
                      <a:pt x="1" y="352"/>
                      <a:pt x="1" y="778"/>
                    </a:cubicBezTo>
                    <a:cubicBezTo>
                      <a:pt x="1" y="1179"/>
                      <a:pt x="352" y="1530"/>
                      <a:pt x="753" y="1530"/>
                    </a:cubicBezTo>
                    <a:cubicBezTo>
                      <a:pt x="1179" y="1530"/>
                      <a:pt x="1505" y="1179"/>
                      <a:pt x="1505" y="778"/>
                    </a:cubicBezTo>
                    <a:cubicBezTo>
                      <a:pt x="1505" y="352"/>
                      <a:pt x="1179" y="1"/>
                      <a:pt x="7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28"/>
              <p:cNvSpPr/>
              <p:nvPr/>
            </p:nvSpPr>
            <p:spPr>
              <a:xfrm>
                <a:off x="2729475" y="4731875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0"/>
                    </a:moveTo>
                    <a:cubicBezTo>
                      <a:pt x="351" y="0"/>
                      <a:pt x="0" y="351"/>
                      <a:pt x="0" y="752"/>
                    </a:cubicBezTo>
                    <a:cubicBezTo>
                      <a:pt x="0" y="1178"/>
                      <a:pt x="351" y="1504"/>
                      <a:pt x="752" y="1504"/>
                    </a:cubicBezTo>
                    <a:cubicBezTo>
                      <a:pt x="1178" y="1504"/>
                      <a:pt x="1504" y="1178"/>
                      <a:pt x="1504" y="752"/>
                    </a:cubicBezTo>
                    <a:cubicBezTo>
                      <a:pt x="1504" y="351"/>
                      <a:pt x="1178" y="0"/>
                      <a:pt x="7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28"/>
              <p:cNvSpPr/>
              <p:nvPr/>
            </p:nvSpPr>
            <p:spPr>
              <a:xfrm>
                <a:off x="2808425" y="4743150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0"/>
                    </a:moveTo>
                    <a:cubicBezTo>
                      <a:pt x="326" y="0"/>
                      <a:pt x="0" y="351"/>
                      <a:pt x="0" y="752"/>
                    </a:cubicBezTo>
                    <a:cubicBezTo>
                      <a:pt x="0" y="1178"/>
                      <a:pt x="326" y="1504"/>
                      <a:pt x="752" y="1504"/>
                    </a:cubicBezTo>
                    <a:cubicBezTo>
                      <a:pt x="1178" y="1504"/>
                      <a:pt x="1504" y="1178"/>
                      <a:pt x="1504" y="752"/>
                    </a:cubicBezTo>
                    <a:cubicBezTo>
                      <a:pt x="1504" y="351"/>
                      <a:pt x="1178" y="0"/>
                      <a:pt x="7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1116;p28"/>
              <p:cNvSpPr/>
              <p:nvPr/>
            </p:nvSpPr>
            <p:spPr>
              <a:xfrm>
                <a:off x="2886725" y="4745650"/>
                <a:ext cx="38250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30" extrusionOk="0">
                    <a:moveTo>
                      <a:pt x="778" y="1"/>
                    </a:moveTo>
                    <a:cubicBezTo>
                      <a:pt x="352" y="1"/>
                      <a:pt x="1" y="352"/>
                      <a:pt x="1" y="778"/>
                    </a:cubicBezTo>
                    <a:cubicBezTo>
                      <a:pt x="1" y="1179"/>
                      <a:pt x="352" y="1530"/>
                      <a:pt x="778" y="1530"/>
                    </a:cubicBezTo>
                    <a:cubicBezTo>
                      <a:pt x="1179" y="1530"/>
                      <a:pt x="1530" y="1179"/>
                      <a:pt x="1530" y="778"/>
                    </a:cubicBezTo>
                    <a:cubicBezTo>
                      <a:pt x="1530" y="352"/>
                      <a:pt x="1179" y="1"/>
                      <a:pt x="7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28"/>
              <p:cNvSpPr/>
              <p:nvPr/>
            </p:nvSpPr>
            <p:spPr>
              <a:xfrm>
                <a:off x="2686225" y="4797650"/>
                <a:ext cx="37625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30" extrusionOk="0">
                    <a:moveTo>
                      <a:pt x="753" y="1"/>
                    </a:moveTo>
                    <a:cubicBezTo>
                      <a:pt x="327" y="1"/>
                      <a:pt x="1" y="352"/>
                      <a:pt x="1" y="753"/>
                    </a:cubicBezTo>
                    <a:cubicBezTo>
                      <a:pt x="1" y="1179"/>
                      <a:pt x="327" y="1530"/>
                      <a:pt x="753" y="1530"/>
                    </a:cubicBezTo>
                    <a:cubicBezTo>
                      <a:pt x="1179" y="1530"/>
                      <a:pt x="1505" y="1179"/>
                      <a:pt x="1505" y="753"/>
                    </a:cubicBezTo>
                    <a:cubicBezTo>
                      <a:pt x="1505" y="352"/>
                      <a:pt x="1179" y="1"/>
                      <a:pt x="7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1118;p28"/>
              <p:cNvSpPr/>
              <p:nvPr/>
            </p:nvSpPr>
            <p:spPr>
              <a:xfrm>
                <a:off x="2765175" y="4808950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78" y="0"/>
                    </a:moveTo>
                    <a:cubicBezTo>
                      <a:pt x="352" y="0"/>
                      <a:pt x="1" y="326"/>
                      <a:pt x="1" y="752"/>
                    </a:cubicBezTo>
                    <a:cubicBezTo>
                      <a:pt x="1" y="1178"/>
                      <a:pt x="352" y="1504"/>
                      <a:pt x="778" y="1504"/>
                    </a:cubicBezTo>
                    <a:cubicBezTo>
                      <a:pt x="1179" y="1504"/>
                      <a:pt x="1530" y="1178"/>
                      <a:pt x="1530" y="752"/>
                    </a:cubicBezTo>
                    <a:cubicBezTo>
                      <a:pt x="1530" y="326"/>
                      <a:pt x="1179" y="0"/>
                      <a:pt x="7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1119;p28"/>
              <p:cNvSpPr/>
              <p:nvPr/>
            </p:nvSpPr>
            <p:spPr>
              <a:xfrm>
                <a:off x="2844750" y="4814575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1"/>
                    </a:moveTo>
                    <a:cubicBezTo>
                      <a:pt x="327" y="1"/>
                      <a:pt x="1" y="326"/>
                      <a:pt x="1" y="753"/>
                    </a:cubicBezTo>
                    <a:cubicBezTo>
                      <a:pt x="1" y="1179"/>
                      <a:pt x="327" y="1504"/>
                      <a:pt x="753" y="1504"/>
                    </a:cubicBezTo>
                    <a:cubicBezTo>
                      <a:pt x="1179" y="1504"/>
                      <a:pt x="1505" y="1179"/>
                      <a:pt x="1505" y="753"/>
                    </a:cubicBezTo>
                    <a:cubicBezTo>
                      <a:pt x="1505" y="326"/>
                      <a:pt x="1179" y="1"/>
                      <a:pt x="7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" name="Google Shape;1120;p28"/>
              <p:cNvSpPr/>
              <p:nvPr/>
            </p:nvSpPr>
            <p:spPr>
              <a:xfrm>
                <a:off x="2923700" y="4817075"/>
                <a:ext cx="38250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30" extrusionOk="0">
                    <a:moveTo>
                      <a:pt x="753" y="1"/>
                    </a:moveTo>
                    <a:cubicBezTo>
                      <a:pt x="352" y="1"/>
                      <a:pt x="1" y="352"/>
                      <a:pt x="1" y="753"/>
                    </a:cubicBezTo>
                    <a:cubicBezTo>
                      <a:pt x="1" y="1179"/>
                      <a:pt x="352" y="1530"/>
                      <a:pt x="753" y="1530"/>
                    </a:cubicBezTo>
                    <a:cubicBezTo>
                      <a:pt x="1179" y="1530"/>
                      <a:pt x="1530" y="1179"/>
                      <a:pt x="1530" y="753"/>
                    </a:cubicBezTo>
                    <a:cubicBezTo>
                      <a:pt x="1530" y="352"/>
                      <a:pt x="1179" y="1"/>
                      <a:pt x="7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1121;p28"/>
              <p:cNvSpPr/>
              <p:nvPr/>
            </p:nvSpPr>
            <p:spPr>
              <a:xfrm>
                <a:off x="3161800" y="4797650"/>
                <a:ext cx="37625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30" extrusionOk="0">
                    <a:moveTo>
                      <a:pt x="752" y="1"/>
                    </a:moveTo>
                    <a:cubicBezTo>
                      <a:pt x="326" y="1"/>
                      <a:pt x="1" y="352"/>
                      <a:pt x="1" y="753"/>
                    </a:cubicBezTo>
                    <a:cubicBezTo>
                      <a:pt x="1" y="1179"/>
                      <a:pt x="326" y="1530"/>
                      <a:pt x="752" y="1530"/>
                    </a:cubicBezTo>
                    <a:cubicBezTo>
                      <a:pt x="1153" y="1530"/>
                      <a:pt x="1504" y="1179"/>
                      <a:pt x="1504" y="753"/>
                    </a:cubicBezTo>
                    <a:cubicBezTo>
                      <a:pt x="1504" y="352"/>
                      <a:pt x="1153" y="1"/>
                      <a:pt x="7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28"/>
              <p:cNvSpPr/>
              <p:nvPr/>
            </p:nvSpPr>
            <p:spPr>
              <a:xfrm>
                <a:off x="3082225" y="4808950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52" y="0"/>
                    </a:moveTo>
                    <a:cubicBezTo>
                      <a:pt x="351" y="0"/>
                      <a:pt x="1" y="326"/>
                      <a:pt x="1" y="752"/>
                    </a:cubicBezTo>
                    <a:cubicBezTo>
                      <a:pt x="1" y="1178"/>
                      <a:pt x="351" y="1504"/>
                      <a:pt x="752" y="1504"/>
                    </a:cubicBezTo>
                    <a:cubicBezTo>
                      <a:pt x="1179" y="1504"/>
                      <a:pt x="1529" y="1178"/>
                      <a:pt x="1529" y="752"/>
                    </a:cubicBezTo>
                    <a:cubicBezTo>
                      <a:pt x="1529" y="326"/>
                      <a:pt x="1179" y="0"/>
                      <a:pt x="7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28"/>
              <p:cNvSpPr/>
              <p:nvPr/>
            </p:nvSpPr>
            <p:spPr>
              <a:xfrm>
                <a:off x="3003275" y="4814575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1"/>
                    </a:moveTo>
                    <a:cubicBezTo>
                      <a:pt x="326" y="1"/>
                      <a:pt x="1" y="326"/>
                      <a:pt x="1" y="753"/>
                    </a:cubicBezTo>
                    <a:cubicBezTo>
                      <a:pt x="1" y="1179"/>
                      <a:pt x="326" y="1504"/>
                      <a:pt x="753" y="1504"/>
                    </a:cubicBezTo>
                    <a:cubicBezTo>
                      <a:pt x="1179" y="1504"/>
                      <a:pt x="1504" y="1179"/>
                      <a:pt x="1504" y="753"/>
                    </a:cubicBezTo>
                    <a:cubicBezTo>
                      <a:pt x="1504" y="326"/>
                      <a:pt x="1179" y="1"/>
                      <a:pt x="7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28"/>
              <p:cNvSpPr/>
              <p:nvPr/>
            </p:nvSpPr>
            <p:spPr>
              <a:xfrm>
                <a:off x="3122950" y="4865950"/>
                <a:ext cx="3825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5" extrusionOk="0">
                    <a:moveTo>
                      <a:pt x="778" y="1"/>
                    </a:moveTo>
                    <a:cubicBezTo>
                      <a:pt x="352" y="1"/>
                      <a:pt x="1" y="327"/>
                      <a:pt x="1" y="753"/>
                    </a:cubicBezTo>
                    <a:cubicBezTo>
                      <a:pt x="1" y="1154"/>
                      <a:pt x="352" y="1505"/>
                      <a:pt x="778" y="1505"/>
                    </a:cubicBezTo>
                    <a:cubicBezTo>
                      <a:pt x="1179" y="1505"/>
                      <a:pt x="1529" y="1154"/>
                      <a:pt x="1529" y="753"/>
                    </a:cubicBezTo>
                    <a:cubicBezTo>
                      <a:pt x="1529" y="327"/>
                      <a:pt x="1179" y="1"/>
                      <a:pt x="7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" name="Google Shape;1125;p28"/>
              <p:cNvSpPr/>
              <p:nvPr/>
            </p:nvSpPr>
            <p:spPr>
              <a:xfrm>
                <a:off x="3044625" y="4882875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0"/>
                    </a:moveTo>
                    <a:cubicBezTo>
                      <a:pt x="327" y="0"/>
                      <a:pt x="1" y="326"/>
                      <a:pt x="1" y="752"/>
                    </a:cubicBezTo>
                    <a:cubicBezTo>
                      <a:pt x="1" y="1178"/>
                      <a:pt x="327" y="1504"/>
                      <a:pt x="753" y="1504"/>
                    </a:cubicBezTo>
                    <a:cubicBezTo>
                      <a:pt x="1179" y="1504"/>
                      <a:pt x="1505" y="1178"/>
                      <a:pt x="1505" y="752"/>
                    </a:cubicBezTo>
                    <a:cubicBezTo>
                      <a:pt x="1505" y="326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1126;p28"/>
              <p:cNvSpPr/>
              <p:nvPr/>
            </p:nvSpPr>
            <p:spPr>
              <a:xfrm>
                <a:off x="2965675" y="4890400"/>
                <a:ext cx="37625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4" extrusionOk="0">
                    <a:moveTo>
                      <a:pt x="753" y="0"/>
                    </a:moveTo>
                    <a:cubicBezTo>
                      <a:pt x="352" y="0"/>
                      <a:pt x="1" y="351"/>
                      <a:pt x="1" y="752"/>
                    </a:cubicBezTo>
                    <a:cubicBezTo>
                      <a:pt x="1" y="1178"/>
                      <a:pt x="352" y="1504"/>
                      <a:pt x="753" y="1504"/>
                    </a:cubicBezTo>
                    <a:cubicBezTo>
                      <a:pt x="1179" y="1504"/>
                      <a:pt x="1505" y="1178"/>
                      <a:pt x="1505" y="752"/>
                    </a:cubicBezTo>
                    <a:cubicBezTo>
                      <a:pt x="1505" y="351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" name="Google Shape;1127;p28"/>
              <p:cNvSpPr/>
              <p:nvPr/>
            </p:nvSpPr>
            <p:spPr>
              <a:xfrm>
                <a:off x="2729475" y="4865950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1"/>
                    </a:moveTo>
                    <a:cubicBezTo>
                      <a:pt x="351" y="1"/>
                      <a:pt x="0" y="327"/>
                      <a:pt x="0" y="753"/>
                    </a:cubicBezTo>
                    <a:cubicBezTo>
                      <a:pt x="0" y="1154"/>
                      <a:pt x="351" y="1505"/>
                      <a:pt x="752" y="1505"/>
                    </a:cubicBezTo>
                    <a:cubicBezTo>
                      <a:pt x="1178" y="1505"/>
                      <a:pt x="1504" y="1154"/>
                      <a:pt x="1504" y="753"/>
                    </a:cubicBezTo>
                    <a:cubicBezTo>
                      <a:pt x="1504" y="327"/>
                      <a:pt x="1178" y="1"/>
                      <a:pt x="7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28"/>
              <p:cNvSpPr/>
              <p:nvPr/>
            </p:nvSpPr>
            <p:spPr>
              <a:xfrm>
                <a:off x="2808425" y="4882875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0"/>
                    </a:moveTo>
                    <a:cubicBezTo>
                      <a:pt x="326" y="0"/>
                      <a:pt x="0" y="326"/>
                      <a:pt x="0" y="752"/>
                    </a:cubicBezTo>
                    <a:cubicBezTo>
                      <a:pt x="0" y="1178"/>
                      <a:pt x="326" y="1504"/>
                      <a:pt x="752" y="1504"/>
                    </a:cubicBezTo>
                    <a:cubicBezTo>
                      <a:pt x="1178" y="1504"/>
                      <a:pt x="1504" y="1178"/>
                      <a:pt x="1504" y="752"/>
                    </a:cubicBezTo>
                    <a:cubicBezTo>
                      <a:pt x="1504" y="326"/>
                      <a:pt x="1178" y="0"/>
                      <a:pt x="7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28"/>
              <p:cNvSpPr/>
              <p:nvPr/>
            </p:nvSpPr>
            <p:spPr>
              <a:xfrm>
                <a:off x="2886725" y="4890400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78" y="0"/>
                    </a:moveTo>
                    <a:cubicBezTo>
                      <a:pt x="352" y="0"/>
                      <a:pt x="1" y="351"/>
                      <a:pt x="1" y="752"/>
                    </a:cubicBezTo>
                    <a:cubicBezTo>
                      <a:pt x="1" y="1178"/>
                      <a:pt x="352" y="1504"/>
                      <a:pt x="778" y="1504"/>
                    </a:cubicBezTo>
                    <a:cubicBezTo>
                      <a:pt x="1179" y="1504"/>
                      <a:pt x="1530" y="1178"/>
                      <a:pt x="1530" y="752"/>
                    </a:cubicBezTo>
                    <a:cubicBezTo>
                      <a:pt x="1530" y="351"/>
                      <a:pt x="1179" y="0"/>
                      <a:pt x="7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28"/>
              <p:cNvSpPr/>
              <p:nvPr/>
            </p:nvSpPr>
            <p:spPr>
              <a:xfrm>
                <a:off x="2765175" y="4939275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78" y="0"/>
                    </a:moveTo>
                    <a:cubicBezTo>
                      <a:pt x="352" y="0"/>
                      <a:pt x="1" y="326"/>
                      <a:pt x="1" y="752"/>
                    </a:cubicBezTo>
                    <a:cubicBezTo>
                      <a:pt x="1" y="1178"/>
                      <a:pt x="352" y="1504"/>
                      <a:pt x="778" y="1504"/>
                    </a:cubicBezTo>
                    <a:cubicBezTo>
                      <a:pt x="1179" y="1504"/>
                      <a:pt x="1530" y="1178"/>
                      <a:pt x="1530" y="752"/>
                    </a:cubicBezTo>
                    <a:cubicBezTo>
                      <a:pt x="1530" y="326"/>
                      <a:pt x="1179" y="0"/>
                      <a:pt x="7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28"/>
              <p:cNvSpPr/>
              <p:nvPr/>
            </p:nvSpPr>
            <p:spPr>
              <a:xfrm>
                <a:off x="2844750" y="4951800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0"/>
                    </a:moveTo>
                    <a:cubicBezTo>
                      <a:pt x="327" y="0"/>
                      <a:pt x="1" y="326"/>
                      <a:pt x="1" y="752"/>
                    </a:cubicBezTo>
                    <a:cubicBezTo>
                      <a:pt x="1" y="1178"/>
                      <a:pt x="327" y="1504"/>
                      <a:pt x="753" y="1504"/>
                    </a:cubicBezTo>
                    <a:cubicBezTo>
                      <a:pt x="1179" y="1504"/>
                      <a:pt x="1505" y="1178"/>
                      <a:pt x="1505" y="752"/>
                    </a:cubicBezTo>
                    <a:cubicBezTo>
                      <a:pt x="1505" y="326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28"/>
              <p:cNvSpPr/>
              <p:nvPr/>
            </p:nvSpPr>
            <p:spPr>
              <a:xfrm>
                <a:off x="2923700" y="4959325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53" y="0"/>
                    </a:moveTo>
                    <a:cubicBezTo>
                      <a:pt x="352" y="0"/>
                      <a:pt x="1" y="351"/>
                      <a:pt x="1" y="752"/>
                    </a:cubicBezTo>
                    <a:cubicBezTo>
                      <a:pt x="1" y="1178"/>
                      <a:pt x="352" y="1504"/>
                      <a:pt x="753" y="1504"/>
                    </a:cubicBezTo>
                    <a:cubicBezTo>
                      <a:pt x="1179" y="1504"/>
                      <a:pt x="1530" y="1178"/>
                      <a:pt x="1530" y="752"/>
                    </a:cubicBezTo>
                    <a:cubicBezTo>
                      <a:pt x="1530" y="351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28"/>
              <p:cNvSpPr/>
              <p:nvPr/>
            </p:nvSpPr>
            <p:spPr>
              <a:xfrm>
                <a:off x="3082225" y="4939275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52" y="0"/>
                    </a:moveTo>
                    <a:cubicBezTo>
                      <a:pt x="351" y="0"/>
                      <a:pt x="1" y="326"/>
                      <a:pt x="1" y="752"/>
                    </a:cubicBezTo>
                    <a:cubicBezTo>
                      <a:pt x="1" y="1178"/>
                      <a:pt x="351" y="1504"/>
                      <a:pt x="752" y="1504"/>
                    </a:cubicBezTo>
                    <a:cubicBezTo>
                      <a:pt x="1179" y="1504"/>
                      <a:pt x="1529" y="1178"/>
                      <a:pt x="1529" y="752"/>
                    </a:cubicBezTo>
                    <a:cubicBezTo>
                      <a:pt x="1529" y="326"/>
                      <a:pt x="1179" y="0"/>
                      <a:pt x="7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28"/>
              <p:cNvSpPr/>
              <p:nvPr/>
            </p:nvSpPr>
            <p:spPr>
              <a:xfrm>
                <a:off x="3003275" y="4951800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0"/>
                    </a:moveTo>
                    <a:cubicBezTo>
                      <a:pt x="326" y="0"/>
                      <a:pt x="1" y="326"/>
                      <a:pt x="1" y="752"/>
                    </a:cubicBezTo>
                    <a:cubicBezTo>
                      <a:pt x="1" y="1178"/>
                      <a:pt x="326" y="1504"/>
                      <a:pt x="753" y="1504"/>
                    </a:cubicBezTo>
                    <a:cubicBezTo>
                      <a:pt x="1179" y="1504"/>
                      <a:pt x="1504" y="1178"/>
                      <a:pt x="1504" y="752"/>
                    </a:cubicBezTo>
                    <a:cubicBezTo>
                      <a:pt x="1504" y="326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28"/>
              <p:cNvSpPr/>
              <p:nvPr/>
            </p:nvSpPr>
            <p:spPr>
              <a:xfrm>
                <a:off x="2623575" y="4378125"/>
                <a:ext cx="315825" cy="343750"/>
              </a:xfrm>
              <a:custGeom>
                <a:avLst/>
                <a:gdLst/>
                <a:ahLst/>
                <a:cxnLst/>
                <a:rect l="l" t="t" r="r" b="b"/>
                <a:pathLst>
                  <a:path w="12633" h="13750" extrusionOk="0">
                    <a:moveTo>
                      <a:pt x="1924" y="1"/>
                    </a:moveTo>
                    <a:cubicBezTo>
                      <a:pt x="1220" y="1"/>
                      <a:pt x="1059" y="401"/>
                      <a:pt x="953" y="1017"/>
                    </a:cubicBezTo>
                    <a:cubicBezTo>
                      <a:pt x="1" y="6957"/>
                      <a:pt x="4487" y="13098"/>
                      <a:pt x="10527" y="13724"/>
                    </a:cubicBezTo>
                    <a:cubicBezTo>
                      <a:pt x="10652" y="13741"/>
                      <a:pt x="10771" y="13749"/>
                      <a:pt x="10882" y="13749"/>
                    </a:cubicBezTo>
                    <a:cubicBezTo>
                      <a:pt x="11617" y="13749"/>
                      <a:pt x="12044" y="13372"/>
                      <a:pt x="12131" y="12371"/>
                    </a:cubicBezTo>
                    <a:cubicBezTo>
                      <a:pt x="12632" y="6105"/>
                      <a:pt x="8572" y="992"/>
                      <a:pt x="2357" y="40"/>
                    </a:cubicBezTo>
                    <a:cubicBezTo>
                      <a:pt x="2193" y="13"/>
                      <a:pt x="2050" y="1"/>
                      <a:pt x="192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28"/>
              <p:cNvSpPr/>
              <p:nvPr/>
            </p:nvSpPr>
            <p:spPr>
              <a:xfrm>
                <a:off x="2651150" y="4380150"/>
                <a:ext cx="271525" cy="339325"/>
              </a:xfrm>
              <a:custGeom>
                <a:avLst/>
                <a:gdLst/>
                <a:ahLst/>
                <a:cxnLst/>
                <a:rect l="l" t="t" r="r" b="b"/>
                <a:pathLst>
                  <a:path w="10861" h="13573" extrusionOk="0">
                    <a:moveTo>
                      <a:pt x="527" y="0"/>
                    </a:moveTo>
                    <a:cubicBezTo>
                      <a:pt x="96" y="0"/>
                      <a:pt x="25" y="321"/>
                      <a:pt x="25" y="811"/>
                    </a:cubicBezTo>
                    <a:cubicBezTo>
                      <a:pt x="0" y="6024"/>
                      <a:pt x="4537" y="12140"/>
                      <a:pt x="9624" y="13493"/>
                    </a:cubicBezTo>
                    <a:cubicBezTo>
                      <a:pt x="9814" y="13545"/>
                      <a:pt x="9983" y="13573"/>
                      <a:pt x="10129" y="13573"/>
                    </a:cubicBezTo>
                    <a:cubicBezTo>
                      <a:pt x="10621" y="13573"/>
                      <a:pt x="10860" y="13257"/>
                      <a:pt x="10802" y="12465"/>
                    </a:cubicBezTo>
                    <a:cubicBezTo>
                      <a:pt x="10401" y="6901"/>
                      <a:pt x="6366" y="1764"/>
                      <a:pt x="1078" y="109"/>
                    </a:cubicBezTo>
                    <a:cubicBezTo>
                      <a:pt x="849" y="35"/>
                      <a:pt x="669" y="0"/>
                      <a:pt x="5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28"/>
              <p:cNvSpPr/>
              <p:nvPr/>
            </p:nvSpPr>
            <p:spPr>
              <a:xfrm>
                <a:off x="2652925" y="4380525"/>
                <a:ext cx="267875" cy="338050"/>
              </a:xfrm>
              <a:custGeom>
                <a:avLst/>
                <a:gdLst/>
                <a:ahLst/>
                <a:cxnLst/>
                <a:rect l="l" t="t" r="r" b="b"/>
                <a:pathLst>
                  <a:path w="10715" h="13522" extrusionOk="0">
                    <a:moveTo>
                      <a:pt x="356" y="0"/>
                    </a:moveTo>
                    <a:cubicBezTo>
                      <a:pt x="24" y="0"/>
                      <a:pt x="1" y="290"/>
                      <a:pt x="55" y="721"/>
                    </a:cubicBezTo>
                    <a:cubicBezTo>
                      <a:pt x="481" y="5583"/>
                      <a:pt x="5042" y="11698"/>
                      <a:pt x="9654" y="13403"/>
                    </a:cubicBezTo>
                    <a:cubicBezTo>
                      <a:pt x="9863" y="13479"/>
                      <a:pt x="10040" y="13521"/>
                      <a:pt x="10185" y="13521"/>
                    </a:cubicBezTo>
                    <a:cubicBezTo>
                      <a:pt x="10562" y="13521"/>
                      <a:pt x="10715" y="13238"/>
                      <a:pt x="10606" y="12551"/>
                    </a:cubicBezTo>
                    <a:cubicBezTo>
                      <a:pt x="9754" y="7312"/>
                      <a:pt x="5719" y="2175"/>
                      <a:pt x="907" y="144"/>
                    </a:cubicBezTo>
                    <a:cubicBezTo>
                      <a:pt x="666" y="45"/>
                      <a:pt x="487" y="0"/>
                      <a:pt x="3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28"/>
              <p:cNvSpPr/>
              <p:nvPr/>
            </p:nvSpPr>
            <p:spPr>
              <a:xfrm>
                <a:off x="2654775" y="4381675"/>
                <a:ext cx="261975" cy="335225"/>
              </a:xfrm>
              <a:custGeom>
                <a:avLst/>
                <a:gdLst/>
                <a:ahLst/>
                <a:cxnLst/>
                <a:rect l="l" t="t" r="r" b="b"/>
                <a:pathLst>
                  <a:path w="10479" h="13409" extrusionOk="0">
                    <a:moveTo>
                      <a:pt x="129" y="1"/>
                    </a:moveTo>
                    <a:cubicBezTo>
                      <a:pt x="0" y="1"/>
                      <a:pt x="57" y="215"/>
                      <a:pt x="181" y="525"/>
                    </a:cubicBezTo>
                    <a:cubicBezTo>
                      <a:pt x="1660" y="4560"/>
                      <a:pt x="6271" y="10650"/>
                      <a:pt x="9830" y="13156"/>
                    </a:cubicBezTo>
                    <a:cubicBezTo>
                      <a:pt x="10061" y="13317"/>
                      <a:pt x="10231" y="13409"/>
                      <a:pt x="10330" y="13409"/>
                    </a:cubicBezTo>
                    <a:cubicBezTo>
                      <a:pt x="10479" y="13409"/>
                      <a:pt x="10467" y="13201"/>
                      <a:pt x="10256" y="12705"/>
                    </a:cubicBezTo>
                    <a:cubicBezTo>
                      <a:pt x="8402" y="8269"/>
                      <a:pt x="4392" y="3106"/>
                      <a:pt x="607" y="274"/>
                    </a:cubicBezTo>
                    <a:cubicBezTo>
                      <a:pt x="358" y="82"/>
                      <a:pt x="208" y="1"/>
                      <a:pt x="12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28"/>
              <p:cNvSpPr/>
              <p:nvPr/>
            </p:nvSpPr>
            <p:spPr>
              <a:xfrm>
                <a:off x="2655400" y="4382075"/>
                <a:ext cx="260675" cy="334550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13382" extrusionOk="0">
                    <a:moveTo>
                      <a:pt x="69" y="1"/>
                    </a:moveTo>
                    <a:cubicBezTo>
                      <a:pt x="1" y="1"/>
                      <a:pt x="87" y="184"/>
                      <a:pt x="231" y="458"/>
                    </a:cubicBezTo>
                    <a:cubicBezTo>
                      <a:pt x="2161" y="4143"/>
                      <a:pt x="6773" y="10208"/>
                      <a:pt x="9906" y="13065"/>
                    </a:cubicBezTo>
                    <a:cubicBezTo>
                      <a:pt x="10128" y="13265"/>
                      <a:pt x="10281" y="13381"/>
                      <a:pt x="10346" y="13381"/>
                    </a:cubicBezTo>
                    <a:cubicBezTo>
                      <a:pt x="10427" y="13381"/>
                      <a:pt x="10369" y="13197"/>
                      <a:pt x="10131" y="12764"/>
                    </a:cubicBezTo>
                    <a:cubicBezTo>
                      <a:pt x="7850" y="8654"/>
                      <a:pt x="3840" y="3491"/>
                      <a:pt x="507" y="333"/>
                    </a:cubicBezTo>
                    <a:cubicBezTo>
                      <a:pt x="252" y="100"/>
                      <a:pt x="119" y="1"/>
                      <a:pt x="6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28"/>
              <p:cNvSpPr/>
              <p:nvPr/>
            </p:nvSpPr>
            <p:spPr>
              <a:xfrm>
                <a:off x="2698775" y="4656050"/>
                <a:ext cx="490000" cy="78975"/>
              </a:xfrm>
              <a:custGeom>
                <a:avLst/>
                <a:gdLst/>
                <a:ahLst/>
                <a:cxnLst/>
                <a:rect l="l" t="t" r="r" b="b"/>
                <a:pathLst>
                  <a:path w="19600" h="3159" extrusionOk="0">
                    <a:moveTo>
                      <a:pt x="1755" y="1"/>
                    </a:moveTo>
                    <a:cubicBezTo>
                      <a:pt x="827" y="126"/>
                      <a:pt x="0" y="527"/>
                      <a:pt x="301" y="1805"/>
                    </a:cubicBezTo>
                    <a:cubicBezTo>
                      <a:pt x="2983" y="2657"/>
                      <a:pt x="6241" y="3159"/>
                      <a:pt x="9750" y="3159"/>
                    </a:cubicBezTo>
                    <a:cubicBezTo>
                      <a:pt x="13283" y="3159"/>
                      <a:pt x="16542" y="2657"/>
                      <a:pt x="19223" y="1805"/>
                    </a:cubicBezTo>
                    <a:cubicBezTo>
                      <a:pt x="19599" y="803"/>
                      <a:pt x="19148" y="151"/>
                      <a:pt x="17770" y="1"/>
                    </a:cubicBezTo>
                    <a:cubicBezTo>
                      <a:pt x="15201" y="828"/>
                      <a:pt x="12481" y="1241"/>
                      <a:pt x="9762" y="1241"/>
                    </a:cubicBezTo>
                    <a:cubicBezTo>
                      <a:pt x="7043" y="1241"/>
                      <a:pt x="4323" y="828"/>
                      <a:pt x="17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28"/>
              <p:cNvSpPr/>
              <p:nvPr/>
            </p:nvSpPr>
            <p:spPr>
              <a:xfrm>
                <a:off x="3101050" y="4112150"/>
                <a:ext cx="82275" cy="60875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2435" extrusionOk="0">
                    <a:moveTo>
                      <a:pt x="1580" y="1"/>
                    </a:moveTo>
                    <a:cubicBezTo>
                      <a:pt x="1" y="1"/>
                      <a:pt x="862" y="2409"/>
                      <a:pt x="1553" y="2433"/>
                    </a:cubicBezTo>
                    <a:cubicBezTo>
                      <a:pt x="1561" y="2434"/>
                      <a:pt x="1569" y="2434"/>
                      <a:pt x="1576" y="2434"/>
                    </a:cubicBezTo>
                    <a:cubicBezTo>
                      <a:pt x="2301" y="2434"/>
                      <a:pt x="3291" y="101"/>
                      <a:pt x="1654" y="2"/>
                    </a:cubicBezTo>
                    <a:cubicBezTo>
                      <a:pt x="1629" y="1"/>
                      <a:pt x="1604" y="1"/>
                      <a:pt x="15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28"/>
              <p:cNvSpPr/>
              <p:nvPr/>
            </p:nvSpPr>
            <p:spPr>
              <a:xfrm>
                <a:off x="3132825" y="4166325"/>
                <a:ext cx="75175" cy="49850"/>
              </a:xfrm>
              <a:custGeom>
                <a:avLst/>
                <a:gdLst/>
                <a:ahLst/>
                <a:cxnLst/>
                <a:rect l="l" t="t" r="r" b="b"/>
                <a:pathLst>
                  <a:path w="3007" h="1994" extrusionOk="0">
                    <a:moveTo>
                      <a:pt x="1061" y="1"/>
                    </a:moveTo>
                    <a:cubicBezTo>
                      <a:pt x="708" y="1"/>
                      <a:pt x="401" y="89"/>
                      <a:pt x="282" y="266"/>
                    </a:cubicBezTo>
                    <a:cubicBezTo>
                      <a:pt x="1" y="736"/>
                      <a:pt x="831" y="1993"/>
                      <a:pt x="1633" y="1993"/>
                    </a:cubicBezTo>
                    <a:cubicBezTo>
                      <a:pt x="1902" y="1993"/>
                      <a:pt x="2168" y="1853"/>
                      <a:pt x="2388" y="1494"/>
                    </a:cubicBezTo>
                    <a:cubicBezTo>
                      <a:pt x="3006" y="505"/>
                      <a:pt x="1905" y="1"/>
                      <a:pt x="10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28"/>
              <p:cNvSpPr/>
              <p:nvPr/>
            </p:nvSpPr>
            <p:spPr>
              <a:xfrm>
                <a:off x="3133250" y="4128550"/>
                <a:ext cx="7360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2944" h="2048" extrusionOk="0">
                    <a:moveTo>
                      <a:pt x="1603" y="1"/>
                    </a:moveTo>
                    <a:cubicBezTo>
                      <a:pt x="819" y="1"/>
                      <a:pt x="1" y="1324"/>
                      <a:pt x="265" y="1777"/>
                    </a:cubicBezTo>
                    <a:cubicBezTo>
                      <a:pt x="374" y="1959"/>
                      <a:pt x="666" y="2048"/>
                      <a:pt x="1005" y="2048"/>
                    </a:cubicBezTo>
                    <a:cubicBezTo>
                      <a:pt x="1835" y="2048"/>
                      <a:pt x="2943" y="1514"/>
                      <a:pt x="2320" y="499"/>
                    </a:cubicBezTo>
                    <a:cubicBezTo>
                      <a:pt x="2111" y="142"/>
                      <a:pt x="1859" y="1"/>
                      <a:pt x="16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28"/>
              <p:cNvSpPr/>
              <p:nvPr/>
            </p:nvSpPr>
            <p:spPr>
              <a:xfrm>
                <a:off x="3073900" y="4165250"/>
                <a:ext cx="72475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2899" h="2010" extrusionOk="0">
                    <a:moveTo>
                      <a:pt x="1810" y="1"/>
                    </a:moveTo>
                    <a:cubicBezTo>
                      <a:pt x="1005" y="1"/>
                      <a:pt x="0" y="462"/>
                      <a:pt x="509" y="1462"/>
                    </a:cubicBezTo>
                    <a:cubicBezTo>
                      <a:pt x="706" y="1856"/>
                      <a:pt x="970" y="2009"/>
                      <a:pt x="1246" y="2009"/>
                    </a:cubicBezTo>
                    <a:cubicBezTo>
                      <a:pt x="2024" y="2009"/>
                      <a:pt x="2898" y="790"/>
                      <a:pt x="2639" y="309"/>
                    </a:cubicBezTo>
                    <a:cubicBezTo>
                      <a:pt x="2534" y="107"/>
                      <a:pt x="2195" y="1"/>
                      <a:pt x="18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28"/>
              <p:cNvSpPr/>
              <p:nvPr/>
            </p:nvSpPr>
            <p:spPr>
              <a:xfrm>
                <a:off x="3072500" y="4130150"/>
                <a:ext cx="74925" cy="49875"/>
              </a:xfrm>
              <a:custGeom>
                <a:avLst/>
                <a:gdLst/>
                <a:ahLst/>
                <a:cxnLst/>
                <a:rect l="l" t="t" r="r" b="b"/>
                <a:pathLst>
                  <a:path w="2997" h="1995" extrusionOk="0">
                    <a:moveTo>
                      <a:pt x="1360" y="0"/>
                    </a:moveTo>
                    <a:cubicBezTo>
                      <a:pt x="1095" y="0"/>
                      <a:pt x="833" y="137"/>
                      <a:pt x="615" y="485"/>
                    </a:cubicBezTo>
                    <a:cubicBezTo>
                      <a:pt x="1" y="1486"/>
                      <a:pt x="1083" y="1994"/>
                      <a:pt x="1915" y="1994"/>
                    </a:cubicBezTo>
                    <a:cubicBezTo>
                      <a:pt x="2272" y="1994"/>
                      <a:pt x="2583" y="1901"/>
                      <a:pt x="2695" y="1713"/>
                    </a:cubicBezTo>
                    <a:cubicBezTo>
                      <a:pt x="2997" y="1261"/>
                      <a:pt x="2164" y="0"/>
                      <a:pt x="13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28"/>
              <p:cNvSpPr/>
              <p:nvPr/>
            </p:nvSpPr>
            <p:spPr>
              <a:xfrm>
                <a:off x="3105050" y="4172950"/>
                <a:ext cx="82025" cy="60925"/>
              </a:xfrm>
              <a:custGeom>
                <a:avLst/>
                <a:gdLst/>
                <a:ahLst/>
                <a:cxnLst/>
                <a:rect l="l" t="t" r="r" b="b"/>
                <a:pathLst>
                  <a:path w="3281" h="2437" extrusionOk="0">
                    <a:moveTo>
                      <a:pt x="1416" y="1"/>
                    </a:moveTo>
                    <a:cubicBezTo>
                      <a:pt x="1409" y="1"/>
                      <a:pt x="1401" y="1"/>
                      <a:pt x="1393" y="1"/>
                    </a:cubicBezTo>
                    <a:cubicBezTo>
                      <a:pt x="709" y="50"/>
                      <a:pt x="0" y="2437"/>
                      <a:pt x="1502" y="2437"/>
                    </a:cubicBezTo>
                    <a:cubicBezTo>
                      <a:pt x="1540" y="2437"/>
                      <a:pt x="1579" y="2435"/>
                      <a:pt x="1619" y="2432"/>
                    </a:cubicBezTo>
                    <a:cubicBezTo>
                      <a:pt x="3280" y="2308"/>
                      <a:pt x="2145" y="1"/>
                      <a:pt x="14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1147;p28"/>
              <p:cNvSpPr/>
              <p:nvPr/>
            </p:nvSpPr>
            <p:spPr>
              <a:xfrm>
                <a:off x="3128650" y="4182100"/>
                <a:ext cx="549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199" h="1680" extrusionOk="0">
                    <a:moveTo>
                      <a:pt x="698" y="1"/>
                    </a:moveTo>
                    <a:cubicBezTo>
                      <a:pt x="672" y="1"/>
                      <a:pt x="648" y="4"/>
                      <a:pt x="625" y="11"/>
                    </a:cubicBezTo>
                    <a:cubicBezTo>
                      <a:pt x="164" y="126"/>
                      <a:pt x="0" y="1679"/>
                      <a:pt x="850" y="1679"/>
                    </a:cubicBezTo>
                    <a:cubicBezTo>
                      <a:pt x="926" y="1679"/>
                      <a:pt x="1009" y="1667"/>
                      <a:pt x="1101" y="1640"/>
                    </a:cubicBezTo>
                    <a:cubicBezTo>
                      <a:pt x="2198" y="1354"/>
                      <a:pt x="1207" y="1"/>
                      <a:pt x="6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1148;p28"/>
              <p:cNvSpPr/>
              <p:nvPr/>
            </p:nvSpPr>
            <p:spPr>
              <a:xfrm>
                <a:off x="3137225" y="4146350"/>
                <a:ext cx="54000" cy="38650"/>
              </a:xfrm>
              <a:custGeom>
                <a:avLst/>
                <a:gdLst/>
                <a:ahLst/>
                <a:cxnLst/>
                <a:rect l="l" t="t" r="r" b="b"/>
                <a:pathLst>
                  <a:path w="2160" h="1546" extrusionOk="0">
                    <a:moveTo>
                      <a:pt x="1045" y="0"/>
                    </a:moveTo>
                    <a:cubicBezTo>
                      <a:pt x="444" y="0"/>
                      <a:pt x="0" y="1140"/>
                      <a:pt x="282" y="1441"/>
                    </a:cubicBezTo>
                    <a:cubicBezTo>
                      <a:pt x="348" y="1512"/>
                      <a:pt x="462" y="1545"/>
                      <a:pt x="598" y="1545"/>
                    </a:cubicBezTo>
                    <a:cubicBezTo>
                      <a:pt x="1180" y="1545"/>
                      <a:pt x="2160" y="949"/>
                      <a:pt x="1510" y="238"/>
                    </a:cubicBezTo>
                    <a:cubicBezTo>
                      <a:pt x="1351" y="70"/>
                      <a:pt x="1193" y="0"/>
                      <a:pt x="10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28"/>
              <p:cNvSpPr/>
              <p:nvPr/>
            </p:nvSpPr>
            <p:spPr>
              <a:xfrm>
                <a:off x="3099150" y="4160725"/>
                <a:ext cx="4677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1324" extrusionOk="0">
                    <a:moveTo>
                      <a:pt x="704" y="1"/>
                    </a:moveTo>
                    <a:cubicBezTo>
                      <a:pt x="436" y="1"/>
                      <a:pt x="203" y="146"/>
                      <a:pt x="126" y="540"/>
                    </a:cubicBezTo>
                    <a:cubicBezTo>
                      <a:pt x="0" y="1117"/>
                      <a:pt x="395" y="1324"/>
                      <a:pt x="834" y="1324"/>
                    </a:cubicBezTo>
                    <a:cubicBezTo>
                      <a:pt x="1272" y="1324"/>
                      <a:pt x="1755" y="1117"/>
                      <a:pt x="1805" y="866"/>
                    </a:cubicBezTo>
                    <a:cubicBezTo>
                      <a:pt x="1871" y="537"/>
                      <a:pt x="1221" y="1"/>
                      <a:pt x="7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28"/>
              <p:cNvSpPr/>
              <p:nvPr/>
            </p:nvSpPr>
            <p:spPr>
              <a:xfrm>
                <a:off x="2608825" y="4432200"/>
                <a:ext cx="39875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1075" extrusionOk="0">
                    <a:moveTo>
                      <a:pt x="734" y="1"/>
                    </a:moveTo>
                    <a:cubicBezTo>
                      <a:pt x="595" y="1"/>
                      <a:pt x="457" y="73"/>
                      <a:pt x="340" y="258"/>
                    </a:cubicBezTo>
                    <a:cubicBezTo>
                      <a:pt x="1" y="793"/>
                      <a:pt x="602" y="1075"/>
                      <a:pt x="1049" y="1075"/>
                    </a:cubicBezTo>
                    <a:cubicBezTo>
                      <a:pt x="1230" y="1075"/>
                      <a:pt x="1385" y="1028"/>
                      <a:pt x="1443" y="935"/>
                    </a:cubicBezTo>
                    <a:cubicBezTo>
                      <a:pt x="1594" y="689"/>
                      <a:pt x="1160" y="1"/>
                      <a:pt x="7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28"/>
              <p:cNvSpPr/>
              <p:nvPr/>
            </p:nvSpPr>
            <p:spPr>
              <a:xfrm>
                <a:off x="2641600" y="4432375"/>
                <a:ext cx="38900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1078" extrusionOk="0">
                    <a:moveTo>
                      <a:pt x="871" y="1"/>
                    </a:moveTo>
                    <a:cubicBezTo>
                      <a:pt x="455" y="1"/>
                      <a:pt x="1" y="666"/>
                      <a:pt x="132" y="928"/>
                    </a:cubicBezTo>
                    <a:cubicBezTo>
                      <a:pt x="193" y="1027"/>
                      <a:pt x="361" y="1077"/>
                      <a:pt x="554" y="1077"/>
                    </a:cubicBezTo>
                    <a:cubicBezTo>
                      <a:pt x="992" y="1077"/>
                      <a:pt x="1556" y="816"/>
                      <a:pt x="1260" y="276"/>
                    </a:cubicBezTo>
                    <a:cubicBezTo>
                      <a:pt x="1151" y="78"/>
                      <a:pt x="1013" y="1"/>
                      <a:pt x="8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28"/>
              <p:cNvSpPr/>
              <p:nvPr/>
            </p:nvSpPr>
            <p:spPr>
              <a:xfrm>
                <a:off x="2621075" y="4422975"/>
                <a:ext cx="44300" cy="32600"/>
              </a:xfrm>
              <a:custGeom>
                <a:avLst/>
                <a:gdLst/>
                <a:ahLst/>
                <a:cxnLst/>
                <a:rect l="l" t="t" r="r" b="b"/>
                <a:pathLst>
                  <a:path w="1772" h="1304" extrusionOk="0">
                    <a:moveTo>
                      <a:pt x="903" y="0"/>
                    </a:moveTo>
                    <a:cubicBezTo>
                      <a:pt x="895" y="0"/>
                      <a:pt x="886" y="0"/>
                      <a:pt x="878" y="0"/>
                    </a:cubicBezTo>
                    <a:cubicBezTo>
                      <a:pt x="0" y="25"/>
                      <a:pt x="577" y="1304"/>
                      <a:pt x="953" y="1304"/>
                    </a:cubicBezTo>
                    <a:cubicBezTo>
                      <a:pt x="1350" y="1279"/>
                      <a:pt x="1772" y="0"/>
                      <a:pt x="90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28"/>
              <p:cNvSpPr/>
              <p:nvPr/>
            </p:nvSpPr>
            <p:spPr>
              <a:xfrm>
                <a:off x="2621925" y="4455550"/>
                <a:ext cx="44675" cy="32625"/>
              </a:xfrm>
              <a:custGeom>
                <a:avLst/>
                <a:gdLst/>
                <a:ahLst/>
                <a:cxnLst/>
                <a:rect l="l" t="t" r="r" b="b"/>
                <a:pathLst>
                  <a:path w="1787" h="1305" extrusionOk="0">
                    <a:moveTo>
                      <a:pt x="908" y="0"/>
                    </a:moveTo>
                    <a:cubicBezTo>
                      <a:pt x="532" y="0"/>
                      <a:pt x="0" y="1254"/>
                      <a:pt x="894" y="1304"/>
                    </a:cubicBezTo>
                    <a:cubicBezTo>
                      <a:pt x="902" y="1304"/>
                      <a:pt x="911" y="1304"/>
                      <a:pt x="919" y="1304"/>
                    </a:cubicBezTo>
                    <a:cubicBezTo>
                      <a:pt x="1787" y="1304"/>
                      <a:pt x="1316" y="25"/>
                      <a:pt x="919" y="1"/>
                    </a:cubicBezTo>
                    <a:cubicBezTo>
                      <a:pt x="915" y="0"/>
                      <a:pt x="911" y="0"/>
                      <a:pt x="9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28"/>
              <p:cNvSpPr/>
              <p:nvPr/>
            </p:nvSpPr>
            <p:spPr>
              <a:xfrm>
                <a:off x="2609300" y="4451525"/>
                <a:ext cx="39350" cy="27150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1086" extrusionOk="0">
                    <a:moveTo>
                      <a:pt x="1010" y="1"/>
                    </a:moveTo>
                    <a:cubicBezTo>
                      <a:pt x="573" y="1"/>
                      <a:pt x="0" y="274"/>
                      <a:pt x="296" y="813"/>
                    </a:cubicBezTo>
                    <a:cubicBezTo>
                      <a:pt x="409" y="1009"/>
                      <a:pt x="550" y="1085"/>
                      <a:pt x="693" y="1085"/>
                    </a:cubicBezTo>
                    <a:cubicBezTo>
                      <a:pt x="1120" y="1085"/>
                      <a:pt x="1574" y="406"/>
                      <a:pt x="1424" y="162"/>
                    </a:cubicBezTo>
                    <a:cubicBezTo>
                      <a:pt x="1370" y="54"/>
                      <a:pt x="1203" y="1"/>
                      <a:pt x="101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28"/>
              <p:cNvSpPr/>
              <p:nvPr/>
            </p:nvSpPr>
            <p:spPr>
              <a:xfrm>
                <a:off x="2641700" y="4450575"/>
                <a:ext cx="39025" cy="25850"/>
              </a:xfrm>
              <a:custGeom>
                <a:avLst/>
                <a:gdLst/>
                <a:ahLst/>
                <a:cxnLst/>
                <a:rect l="l" t="t" r="r" b="b"/>
                <a:pathLst>
                  <a:path w="1561" h="1034" extrusionOk="0">
                    <a:moveTo>
                      <a:pt x="663" y="0"/>
                    </a:moveTo>
                    <a:cubicBezTo>
                      <a:pt x="419" y="0"/>
                      <a:pt x="192" y="72"/>
                      <a:pt x="128" y="200"/>
                    </a:cubicBezTo>
                    <a:cubicBezTo>
                      <a:pt x="1" y="453"/>
                      <a:pt x="476" y="1034"/>
                      <a:pt x="891" y="1034"/>
                    </a:cubicBezTo>
                    <a:cubicBezTo>
                      <a:pt x="1051" y="1034"/>
                      <a:pt x="1201" y="948"/>
                      <a:pt x="1306" y="726"/>
                    </a:cubicBezTo>
                    <a:cubicBezTo>
                      <a:pt x="1560" y="217"/>
                      <a:pt x="1087" y="0"/>
                      <a:pt x="6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28"/>
              <p:cNvSpPr/>
              <p:nvPr/>
            </p:nvSpPr>
            <p:spPr>
              <a:xfrm>
                <a:off x="2649050" y="4450225"/>
                <a:ext cx="25350" cy="17775"/>
              </a:xfrm>
              <a:custGeom>
                <a:avLst/>
                <a:gdLst/>
                <a:ahLst/>
                <a:cxnLst/>
                <a:rect l="l" t="t" r="r" b="b"/>
                <a:pathLst>
                  <a:path w="1014" h="711" extrusionOk="0">
                    <a:moveTo>
                      <a:pt x="550" y="0"/>
                    </a:moveTo>
                    <a:cubicBezTo>
                      <a:pt x="320" y="0"/>
                      <a:pt x="71" y="105"/>
                      <a:pt x="34" y="239"/>
                    </a:cubicBezTo>
                    <a:cubicBezTo>
                      <a:pt x="1" y="407"/>
                      <a:pt x="350" y="710"/>
                      <a:pt x="630" y="710"/>
                    </a:cubicBezTo>
                    <a:cubicBezTo>
                      <a:pt x="767" y="710"/>
                      <a:pt x="887" y="637"/>
                      <a:pt x="937" y="439"/>
                    </a:cubicBezTo>
                    <a:cubicBezTo>
                      <a:pt x="1014" y="117"/>
                      <a:pt x="793" y="0"/>
                      <a:pt x="5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28"/>
              <p:cNvSpPr/>
              <p:nvPr/>
            </p:nvSpPr>
            <p:spPr>
              <a:xfrm>
                <a:off x="2629675" y="4433850"/>
                <a:ext cx="29800" cy="22400"/>
              </a:xfrm>
              <a:custGeom>
                <a:avLst/>
                <a:gdLst/>
                <a:ahLst/>
                <a:cxnLst/>
                <a:rect l="l" t="t" r="r" b="b"/>
                <a:pathLst>
                  <a:path w="1192" h="896" extrusionOk="0">
                    <a:moveTo>
                      <a:pt x="709" y="0"/>
                    </a:moveTo>
                    <a:cubicBezTo>
                      <a:pt x="671" y="0"/>
                      <a:pt x="629" y="6"/>
                      <a:pt x="584" y="17"/>
                    </a:cubicBezTo>
                    <a:cubicBezTo>
                      <a:pt x="0" y="138"/>
                      <a:pt x="525" y="896"/>
                      <a:pt x="786" y="896"/>
                    </a:cubicBezTo>
                    <a:cubicBezTo>
                      <a:pt x="794" y="896"/>
                      <a:pt x="802" y="895"/>
                      <a:pt x="809" y="894"/>
                    </a:cubicBezTo>
                    <a:cubicBezTo>
                      <a:pt x="1065" y="824"/>
                      <a:pt x="1191" y="0"/>
                      <a:pt x="7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28"/>
              <p:cNvSpPr/>
              <p:nvPr/>
            </p:nvSpPr>
            <p:spPr>
              <a:xfrm>
                <a:off x="2625375" y="4455200"/>
                <a:ext cx="292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1168" h="842" extrusionOk="0">
                    <a:moveTo>
                      <a:pt x="852" y="1"/>
                    </a:moveTo>
                    <a:cubicBezTo>
                      <a:pt x="552" y="1"/>
                      <a:pt x="1" y="380"/>
                      <a:pt x="405" y="741"/>
                    </a:cubicBezTo>
                    <a:cubicBezTo>
                      <a:pt x="488" y="812"/>
                      <a:pt x="567" y="841"/>
                      <a:pt x="639" y="841"/>
                    </a:cubicBezTo>
                    <a:cubicBezTo>
                      <a:pt x="978" y="841"/>
                      <a:pt x="1167" y="184"/>
                      <a:pt x="981" y="40"/>
                    </a:cubicBezTo>
                    <a:cubicBezTo>
                      <a:pt x="951" y="13"/>
                      <a:pt x="905" y="1"/>
                      <a:pt x="8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28"/>
              <p:cNvSpPr/>
              <p:nvPr/>
            </p:nvSpPr>
            <p:spPr>
              <a:xfrm>
                <a:off x="3132350" y="4167950"/>
                <a:ext cx="21325" cy="21325"/>
              </a:xfrm>
              <a:custGeom>
                <a:avLst/>
                <a:gdLst/>
                <a:ahLst/>
                <a:cxnLst/>
                <a:rect l="l" t="t" r="r" b="b"/>
                <a:pathLst>
                  <a:path w="853" h="853" extrusionOk="0">
                    <a:moveTo>
                      <a:pt x="427" y="1"/>
                    </a:moveTo>
                    <a:cubicBezTo>
                      <a:pt x="201" y="1"/>
                      <a:pt x="1" y="201"/>
                      <a:pt x="1" y="427"/>
                    </a:cubicBezTo>
                    <a:cubicBezTo>
                      <a:pt x="1" y="652"/>
                      <a:pt x="201" y="853"/>
                      <a:pt x="427" y="853"/>
                    </a:cubicBezTo>
                    <a:cubicBezTo>
                      <a:pt x="652" y="853"/>
                      <a:pt x="853" y="652"/>
                      <a:pt x="853" y="427"/>
                    </a:cubicBezTo>
                    <a:cubicBezTo>
                      <a:pt x="853" y="201"/>
                      <a:pt x="652" y="1"/>
                      <a:pt x="4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28"/>
              <p:cNvSpPr/>
              <p:nvPr/>
            </p:nvSpPr>
            <p:spPr>
              <a:xfrm>
                <a:off x="2634850" y="4451800"/>
                <a:ext cx="16325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653" h="652" extrusionOk="0">
                    <a:moveTo>
                      <a:pt x="327" y="0"/>
                    </a:moveTo>
                    <a:cubicBezTo>
                      <a:pt x="151" y="0"/>
                      <a:pt x="1" y="126"/>
                      <a:pt x="1" y="326"/>
                    </a:cubicBezTo>
                    <a:cubicBezTo>
                      <a:pt x="1" y="502"/>
                      <a:pt x="151" y="652"/>
                      <a:pt x="327" y="652"/>
                    </a:cubicBezTo>
                    <a:cubicBezTo>
                      <a:pt x="502" y="652"/>
                      <a:pt x="652" y="502"/>
                      <a:pt x="652" y="326"/>
                    </a:cubicBezTo>
                    <a:cubicBezTo>
                      <a:pt x="652" y="126"/>
                      <a:pt x="502" y="0"/>
                      <a:pt x="3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61" name="Google Shape;1161;p28"/>
            <p:cNvGrpSpPr/>
            <p:nvPr/>
          </p:nvGrpSpPr>
          <p:grpSpPr>
            <a:xfrm>
              <a:off x="4030588" y="-396350"/>
              <a:ext cx="1082725" cy="723050"/>
              <a:chOff x="1352275" y="974950"/>
              <a:chExt cx="1082725" cy="723050"/>
            </a:xfrm>
          </p:grpSpPr>
          <p:sp>
            <p:nvSpPr>
              <p:cNvPr id="1162" name="Google Shape;1162;p28"/>
              <p:cNvSpPr/>
              <p:nvPr/>
            </p:nvSpPr>
            <p:spPr>
              <a:xfrm>
                <a:off x="1753275" y="1417275"/>
                <a:ext cx="280725" cy="280725"/>
              </a:xfrm>
              <a:custGeom>
                <a:avLst/>
                <a:gdLst/>
                <a:ahLst/>
                <a:cxnLst/>
                <a:rect l="l" t="t" r="r" b="b"/>
                <a:pathLst>
                  <a:path w="11229" h="11229" extrusionOk="0">
                    <a:moveTo>
                      <a:pt x="5614" y="0"/>
                    </a:moveTo>
                    <a:cubicBezTo>
                      <a:pt x="2507" y="0"/>
                      <a:pt x="0" y="2531"/>
                      <a:pt x="0" y="5614"/>
                    </a:cubicBezTo>
                    <a:cubicBezTo>
                      <a:pt x="0" y="8722"/>
                      <a:pt x="2507" y="11228"/>
                      <a:pt x="5614" y="11228"/>
                    </a:cubicBezTo>
                    <a:cubicBezTo>
                      <a:pt x="8697" y="11228"/>
                      <a:pt x="11229" y="8722"/>
                      <a:pt x="11229" y="5614"/>
                    </a:cubicBezTo>
                    <a:cubicBezTo>
                      <a:pt x="11229" y="2531"/>
                      <a:pt x="8697" y="0"/>
                      <a:pt x="56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28"/>
              <p:cNvSpPr/>
              <p:nvPr/>
            </p:nvSpPr>
            <p:spPr>
              <a:xfrm>
                <a:off x="1352275" y="974950"/>
                <a:ext cx="1082725" cy="620350"/>
              </a:xfrm>
              <a:custGeom>
                <a:avLst/>
                <a:gdLst/>
                <a:ahLst/>
                <a:cxnLst/>
                <a:rect l="l" t="t" r="r" b="b"/>
                <a:pathLst>
                  <a:path w="43309" h="24814" extrusionOk="0">
                    <a:moveTo>
                      <a:pt x="17895" y="1"/>
                    </a:moveTo>
                    <a:lnTo>
                      <a:pt x="17895" y="6617"/>
                    </a:lnTo>
                    <a:cubicBezTo>
                      <a:pt x="7720" y="8146"/>
                      <a:pt x="0" y="15690"/>
                      <a:pt x="0" y="24813"/>
                    </a:cubicBezTo>
                    <a:lnTo>
                      <a:pt x="43309" y="24813"/>
                    </a:lnTo>
                    <a:cubicBezTo>
                      <a:pt x="43309" y="15690"/>
                      <a:pt x="35564" y="8146"/>
                      <a:pt x="25389" y="6617"/>
                    </a:cubicBezTo>
                    <a:lnTo>
                      <a:pt x="2538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6_1">
    <p:spTree>
      <p:nvGrpSpPr>
        <p:cNvPr id="1" name="Shape 1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5" name="Google Shape;1165;p29"/>
          <p:cNvGrpSpPr/>
          <p:nvPr/>
        </p:nvGrpSpPr>
        <p:grpSpPr>
          <a:xfrm>
            <a:off x="-150" y="-23475"/>
            <a:ext cx="9144079" cy="5430372"/>
            <a:chOff x="-150" y="-23475"/>
            <a:chExt cx="9144079" cy="5430372"/>
          </a:xfrm>
        </p:grpSpPr>
        <p:sp>
          <p:nvSpPr>
            <p:cNvPr id="1166" name="Google Shape;1166;p29"/>
            <p:cNvSpPr/>
            <p:nvPr/>
          </p:nvSpPr>
          <p:spPr>
            <a:xfrm>
              <a:off x="0" y="-23475"/>
              <a:ext cx="9143929" cy="5166888"/>
            </a:xfrm>
            <a:custGeom>
              <a:avLst/>
              <a:gdLst/>
              <a:ahLst/>
              <a:cxnLst/>
              <a:rect l="l" t="t" r="r" b="b"/>
              <a:pathLst>
                <a:path w="49014" h="32839" extrusionOk="0">
                  <a:moveTo>
                    <a:pt x="1" y="1"/>
                  </a:moveTo>
                  <a:lnTo>
                    <a:pt x="1" y="32839"/>
                  </a:lnTo>
                  <a:lnTo>
                    <a:pt x="49013" y="32839"/>
                  </a:lnTo>
                  <a:lnTo>
                    <a:pt x="490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9"/>
            <p:cNvSpPr/>
            <p:nvPr/>
          </p:nvSpPr>
          <p:spPr>
            <a:xfrm>
              <a:off x="140934" y="165407"/>
              <a:ext cx="1458542" cy="621021"/>
            </a:xfrm>
            <a:custGeom>
              <a:avLst/>
              <a:gdLst/>
              <a:ahLst/>
              <a:cxnLst/>
              <a:rect l="l" t="t" r="r" b="b"/>
              <a:pathLst>
                <a:path w="9270" h="3947" extrusionOk="0">
                  <a:moveTo>
                    <a:pt x="2281" y="1"/>
                  </a:moveTo>
                  <a:cubicBezTo>
                    <a:pt x="2165" y="1"/>
                    <a:pt x="2047" y="13"/>
                    <a:pt x="1927" y="38"/>
                  </a:cubicBezTo>
                  <a:cubicBezTo>
                    <a:pt x="27" y="431"/>
                    <a:pt x="0" y="3205"/>
                    <a:pt x="0" y="3410"/>
                  </a:cubicBezTo>
                  <a:cubicBezTo>
                    <a:pt x="0" y="3606"/>
                    <a:pt x="116" y="3919"/>
                    <a:pt x="1794" y="3945"/>
                  </a:cubicBezTo>
                  <a:cubicBezTo>
                    <a:pt x="1833" y="3946"/>
                    <a:pt x="1874" y="3946"/>
                    <a:pt x="1917" y="3946"/>
                  </a:cubicBezTo>
                  <a:cubicBezTo>
                    <a:pt x="3728" y="3946"/>
                    <a:pt x="8890" y="3588"/>
                    <a:pt x="9073" y="3562"/>
                  </a:cubicBezTo>
                  <a:cubicBezTo>
                    <a:pt x="9269" y="3535"/>
                    <a:pt x="9207" y="3339"/>
                    <a:pt x="9216" y="3187"/>
                  </a:cubicBezTo>
                  <a:cubicBezTo>
                    <a:pt x="9225" y="2902"/>
                    <a:pt x="9127" y="1831"/>
                    <a:pt x="8466" y="1787"/>
                  </a:cubicBezTo>
                  <a:cubicBezTo>
                    <a:pt x="8453" y="1786"/>
                    <a:pt x="8440" y="1786"/>
                    <a:pt x="8427" y="1786"/>
                  </a:cubicBezTo>
                  <a:cubicBezTo>
                    <a:pt x="7792" y="1786"/>
                    <a:pt x="7664" y="2616"/>
                    <a:pt x="7664" y="2616"/>
                  </a:cubicBezTo>
                  <a:cubicBezTo>
                    <a:pt x="7664" y="2616"/>
                    <a:pt x="7302" y="1630"/>
                    <a:pt x="6507" y="1630"/>
                  </a:cubicBezTo>
                  <a:cubicBezTo>
                    <a:pt x="6474" y="1630"/>
                    <a:pt x="6440" y="1631"/>
                    <a:pt x="6406" y="1635"/>
                  </a:cubicBezTo>
                  <a:cubicBezTo>
                    <a:pt x="5540" y="1724"/>
                    <a:pt x="5308" y="2607"/>
                    <a:pt x="5308" y="2607"/>
                  </a:cubicBezTo>
                  <a:cubicBezTo>
                    <a:pt x="5308" y="2607"/>
                    <a:pt x="4001" y="1"/>
                    <a:pt x="22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9"/>
            <p:cNvSpPr/>
            <p:nvPr/>
          </p:nvSpPr>
          <p:spPr>
            <a:xfrm>
              <a:off x="7443257" y="1304648"/>
              <a:ext cx="1499293" cy="667751"/>
            </a:xfrm>
            <a:custGeom>
              <a:avLst/>
              <a:gdLst/>
              <a:ahLst/>
              <a:cxnLst/>
              <a:rect l="l" t="t" r="r" b="b"/>
              <a:pathLst>
                <a:path w="9529" h="4244" extrusionOk="0">
                  <a:moveTo>
                    <a:pt x="2490" y="1"/>
                  </a:moveTo>
                  <a:cubicBezTo>
                    <a:pt x="2419" y="1"/>
                    <a:pt x="2348" y="5"/>
                    <a:pt x="2275" y="14"/>
                  </a:cubicBezTo>
                  <a:cubicBezTo>
                    <a:pt x="295" y="264"/>
                    <a:pt x="36" y="3101"/>
                    <a:pt x="18" y="3315"/>
                  </a:cubicBezTo>
                  <a:cubicBezTo>
                    <a:pt x="0" y="3520"/>
                    <a:pt x="90" y="3850"/>
                    <a:pt x="1811" y="4010"/>
                  </a:cubicBezTo>
                  <a:cubicBezTo>
                    <a:pt x="3438" y="4171"/>
                    <a:pt x="8505" y="4243"/>
                    <a:pt x="9232" y="4243"/>
                  </a:cubicBezTo>
                  <a:cubicBezTo>
                    <a:pt x="9275" y="4243"/>
                    <a:pt x="9303" y="4243"/>
                    <a:pt x="9314" y="4242"/>
                  </a:cubicBezTo>
                  <a:cubicBezTo>
                    <a:pt x="9510" y="4233"/>
                    <a:pt x="9466" y="4028"/>
                    <a:pt x="9483" y="3877"/>
                  </a:cubicBezTo>
                  <a:cubicBezTo>
                    <a:pt x="9528" y="3573"/>
                    <a:pt x="9510" y="2467"/>
                    <a:pt x="8832" y="2378"/>
                  </a:cubicBezTo>
                  <a:cubicBezTo>
                    <a:pt x="8797" y="2373"/>
                    <a:pt x="8762" y="2370"/>
                    <a:pt x="8729" y="2370"/>
                  </a:cubicBezTo>
                  <a:cubicBezTo>
                    <a:pt x="8140" y="2370"/>
                    <a:pt x="7940" y="3154"/>
                    <a:pt x="7940" y="3154"/>
                  </a:cubicBezTo>
                  <a:cubicBezTo>
                    <a:pt x="7940" y="3154"/>
                    <a:pt x="7633" y="2039"/>
                    <a:pt x="6757" y="2039"/>
                  </a:cubicBezTo>
                  <a:cubicBezTo>
                    <a:pt x="6750" y="2039"/>
                    <a:pt x="6743" y="2039"/>
                    <a:pt x="6736" y="2039"/>
                  </a:cubicBezTo>
                  <a:cubicBezTo>
                    <a:pt x="5835" y="2057"/>
                    <a:pt x="5531" y="2940"/>
                    <a:pt x="5531" y="2940"/>
                  </a:cubicBezTo>
                  <a:cubicBezTo>
                    <a:pt x="5531" y="2940"/>
                    <a:pt x="4347" y="1"/>
                    <a:pt x="24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9"/>
            <p:cNvSpPr/>
            <p:nvPr/>
          </p:nvSpPr>
          <p:spPr>
            <a:xfrm>
              <a:off x="-150" y="4401800"/>
              <a:ext cx="9144000" cy="75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70" name="Google Shape;1170;p29"/>
            <p:cNvGrpSpPr/>
            <p:nvPr/>
          </p:nvGrpSpPr>
          <p:grpSpPr>
            <a:xfrm>
              <a:off x="7623203" y="4330249"/>
              <a:ext cx="1520699" cy="813424"/>
              <a:chOff x="3457050" y="4619150"/>
              <a:chExt cx="227075" cy="121450"/>
            </a:xfrm>
          </p:grpSpPr>
          <p:sp>
            <p:nvSpPr>
              <p:cNvPr id="1171" name="Google Shape;1171;p29"/>
              <p:cNvSpPr/>
              <p:nvPr/>
            </p:nvSpPr>
            <p:spPr>
              <a:xfrm>
                <a:off x="3457050" y="4619150"/>
                <a:ext cx="227075" cy="121450"/>
              </a:xfrm>
              <a:custGeom>
                <a:avLst/>
                <a:gdLst/>
                <a:ahLst/>
                <a:cxnLst/>
                <a:rect l="l" t="t" r="r" b="b"/>
                <a:pathLst>
                  <a:path w="9083" h="4858" extrusionOk="0">
                    <a:moveTo>
                      <a:pt x="7668" y="0"/>
                    </a:moveTo>
                    <a:cubicBezTo>
                      <a:pt x="7594" y="0"/>
                      <a:pt x="7518" y="5"/>
                      <a:pt x="7441" y="14"/>
                    </a:cubicBezTo>
                    <a:cubicBezTo>
                      <a:pt x="6058" y="174"/>
                      <a:pt x="5755" y="1593"/>
                      <a:pt x="5701" y="2333"/>
                    </a:cubicBezTo>
                    <a:cubicBezTo>
                      <a:pt x="5674" y="2610"/>
                      <a:pt x="5683" y="2797"/>
                      <a:pt x="5683" y="2797"/>
                    </a:cubicBezTo>
                    <a:cubicBezTo>
                      <a:pt x="5683" y="2797"/>
                      <a:pt x="5567" y="2538"/>
                      <a:pt x="5317" y="2315"/>
                    </a:cubicBezTo>
                    <a:cubicBezTo>
                      <a:pt x="5139" y="2162"/>
                      <a:pt x="4892" y="2029"/>
                      <a:pt x="4578" y="2029"/>
                    </a:cubicBezTo>
                    <a:cubicBezTo>
                      <a:pt x="4437" y="2029"/>
                      <a:pt x="4282" y="2056"/>
                      <a:pt x="4113" y="2119"/>
                    </a:cubicBezTo>
                    <a:cubicBezTo>
                      <a:pt x="4015" y="2155"/>
                      <a:pt x="3935" y="2199"/>
                      <a:pt x="3863" y="2244"/>
                    </a:cubicBezTo>
                    <a:cubicBezTo>
                      <a:pt x="3096" y="2735"/>
                      <a:pt x="3319" y="3814"/>
                      <a:pt x="3328" y="3850"/>
                    </a:cubicBezTo>
                    <a:cubicBezTo>
                      <a:pt x="3306" y="3820"/>
                      <a:pt x="2660" y="2861"/>
                      <a:pt x="1669" y="2861"/>
                    </a:cubicBezTo>
                    <a:cubicBezTo>
                      <a:pt x="1463" y="2861"/>
                      <a:pt x="1242" y="2903"/>
                      <a:pt x="1009" y="3002"/>
                    </a:cubicBezTo>
                    <a:cubicBezTo>
                      <a:pt x="18" y="3422"/>
                      <a:pt x="0" y="4367"/>
                      <a:pt x="72" y="4858"/>
                    </a:cubicBezTo>
                    <a:lnTo>
                      <a:pt x="9082" y="4858"/>
                    </a:lnTo>
                    <a:lnTo>
                      <a:pt x="9082" y="612"/>
                    </a:lnTo>
                    <a:cubicBezTo>
                      <a:pt x="8711" y="264"/>
                      <a:pt x="8241" y="0"/>
                      <a:pt x="766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1172;p29"/>
              <p:cNvSpPr/>
              <p:nvPr/>
            </p:nvSpPr>
            <p:spPr>
              <a:xfrm>
                <a:off x="3471550" y="4708900"/>
                <a:ext cx="68700" cy="3170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1268" extrusionOk="0">
                    <a:moveTo>
                      <a:pt x="1107" y="0"/>
                    </a:moveTo>
                    <a:cubicBezTo>
                      <a:pt x="1019" y="0"/>
                      <a:pt x="930" y="12"/>
                      <a:pt x="839" y="37"/>
                    </a:cubicBezTo>
                    <a:cubicBezTo>
                      <a:pt x="188" y="215"/>
                      <a:pt x="18" y="813"/>
                      <a:pt x="0" y="1268"/>
                    </a:cubicBezTo>
                    <a:lnTo>
                      <a:pt x="2748" y="1268"/>
                    </a:lnTo>
                    <a:cubicBezTo>
                      <a:pt x="2547" y="931"/>
                      <a:pt x="1898" y="0"/>
                      <a:pt x="11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1173;p29"/>
              <p:cNvSpPr/>
              <p:nvPr/>
            </p:nvSpPr>
            <p:spPr>
              <a:xfrm>
                <a:off x="3552050" y="4695475"/>
                <a:ext cx="66950" cy="45125"/>
              </a:xfrm>
              <a:custGeom>
                <a:avLst/>
                <a:gdLst/>
                <a:ahLst/>
                <a:cxnLst/>
                <a:rect l="l" t="t" r="r" b="b"/>
                <a:pathLst>
                  <a:path w="2678" h="1805" extrusionOk="0">
                    <a:moveTo>
                      <a:pt x="939" y="1"/>
                    </a:moveTo>
                    <a:cubicBezTo>
                      <a:pt x="857" y="1"/>
                      <a:pt x="776" y="18"/>
                      <a:pt x="697" y="56"/>
                    </a:cubicBezTo>
                    <a:cubicBezTo>
                      <a:pt x="1" y="395"/>
                      <a:pt x="135" y="1350"/>
                      <a:pt x="251" y="1805"/>
                    </a:cubicBezTo>
                    <a:lnTo>
                      <a:pt x="2677" y="1805"/>
                    </a:lnTo>
                    <a:cubicBezTo>
                      <a:pt x="2437" y="1348"/>
                      <a:pt x="1657" y="1"/>
                      <a:pt x="9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1174;p29"/>
              <p:cNvSpPr/>
              <p:nvPr/>
            </p:nvSpPr>
            <p:spPr>
              <a:xfrm>
                <a:off x="3617625" y="4650650"/>
                <a:ext cx="66500" cy="89950"/>
              </a:xfrm>
              <a:custGeom>
                <a:avLst/>
                <a:gdLst/>
                <a:ahLst/>
                <a:cxnLst/>
                <a:rect l="l" t="t" r="r" b="b"/>
                <a:pathLst>
                  <a:path w="2660" h="3598" extrusionOk="0">
                    <a:moveTo>
                      <a:pt x="1577" y="0"/>
                    </a:moveTo>
                    <a:cubicBezTo>
                      <a:pt x="877" y="0"/>
                      <a:pt x="491" y="494"/>
                      <a:pt x="286" y="1127"/>
                    </a:cubicBezTo>
                    <a:cubicBezTo>
                      <a:pt x="1" y="2019"/>
                      <a:pt x="81" y="3188"/>
                      <a:pt x="117" y="3598"/>
                    </a:cubicBezTo>
                    <a:lnTo>
                      <a:pt x="2659" y="3598"/>
                    </a:lnTo>
                    <a:lnTo>
                      <a:pt x="2659" y="369"/>
                    </a:lnTo>
                    <a:cubicBezTo>
                      <a:pt x="2347" y="154"/>
                      <a:pt x="2017" y="21"/>
                      <a:pt x="1669" y="3"/>
                    </a:cubicBezTo>
                    <a:cubicBezTo>
                      <a:pt x="1638" y="1"/>
                      <a:pt x="1607" y="0"/>
                      <a:pt x="157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75" name="Google Shape;1175;p29"/>
            <p:cNvGrpSpPr/>
            <p:nvPr/>
          </p:nvGrpSpPr>
          <p:grpSpPr>
            <a:xfrm flipH="1">
              <a:off x="-69" y="4310169"/>
              <a:ext cx="792529" cy="1096728"/>
              <a:chOff x="3536675" y="4387575"/>
              <a:chExt cx="147450" cy="204050"/>
            </a:xfrm>
          </p:grpSpPr>
          <p:sp>
            <p:nvSpPr>
              <p:cNvPr id="1176" name="Google Shape;1176;p29"/>
              <p:cNvSpPr/>
              <p:nvPr/>
            </p:nvSpPr>
            <p:spPr>
              <a:xfrm>
                <a:off x="3536675" y="4387575"/>
                <a:ext cx="147450" cy="204050"/>
              </a:xfrm>
              <a:custGeom>
                <a:avLst/>
                <a:gdLst/>
                <a:ahLst/>
                <a:cxnLst/>
                <a:rect l="l" t="t" r="r" b="b"/>
                <a:pathLst>
                  <a:path w="5898" h="8162" extrusionOk="0">
                    <a:moveTo>
                      <a:pt x="4447" y="0"/>
                    </a:moveTo>
                    <a:cubicBezTo>
                      <a:pt x="4417" y="0"/>
                      <a:pt x="4386" y="3"/>
                      <a:pt x="4354" y="8"/>
                    </a:cubicBezTo>
                    <a:cubicBezTo>
                      <a:pt x="3051" y="213"/>
                      <a:pt x="3435" y="4094"/>
                      <a:pt x="3435" y="4094"/>
                    </a:cubicBezTo>
                    <a:cubicBezTo>
                      <a:pt x="3435" y="4094"/>
                      <a:pt x="2531" y="3021"/>
                      <a:pt x="1604" y="3021"/>
                    </a:cubicBezTo>
                    <a:cubicBezTo>
                      <a:pt x="1306" y="3021"/>
                      <a:pt x="1005" y="3132"/>
                      <a:pt x="732" y="3425"/>
                    </a:cubicBezTo>
                    <a:cubicBezTo>
                      <a:pt x="0" y="4210"/>
                      <a:pt x="536" y="5396"/>
                      <a:pt x="1017" y="6119"/>
                    </a:cubicBezTo>
                    <a:cubicBezTo>
                      <a:pt x="1267" y="6485"/>
                      <a:pt x="1508" y="6734"/>
                      <a:pt x="1544" y="6734"/>
                    </a:cubicBezTo>
                    <a:lnTo>
                      <a:pt x="5897" y="8162"/>
                    </a:lnTo>
                    <a:lnTo>
                      <a:pt x="5897" y="3202"/>
                    </a:lnTo>
                    <a:cubicBezTo>
                      <a:pt x="5665" y="3514"/>
                      <a:pt x="5505" y="3844"/>
                      <a:pt x="5505" y="3844"/>
                    </a:cubicBezTo>
                    <a:cubicBezTo>
                      <a:pt x="5505" y="3844"/>
                      <a:pt x="5640" y="0"/>
                      <a:pt x="444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29"/>
              <p:cNvSpPr/>
              <p:nvPr/>
            </p:nvSpPr>
            <p:spPr>
              <a:xfrm>
                <a:off x="3567900" y="4414300"/>
                <a:ext cx="116225" cy="171300"/>
              </a:xfrm>
              <a:custGeom>
                <a:avLst/>
                <a:gdLst/>
                <a:ahLst/>
                <a:cxnLst/>
                <a:rect l="l" t="t" r="r" b="b"/>
                <a:pathLst>
                  <a:path w="4649" h="6852" extrusionOk="0">
                    <a:moveTo>
                      <a:pt x="3292" y="1"/>
                    </a:moveTo>
                    <a:cubicBezTo>
                      <a:pt x="2784" y="1"/>
                      <a:pt x="2409" y="4523"/>
                      <a:pt x="2409" y="4523"/>
                    </a:cubicBezTo>
                    <a:cubicBezTo>
                      <a:pt x="2409" y="4523"/>
                      <a:pt x="1466" y="3106"/>
                      <a:pt x="758" y="3106"/>
                    </a:cubicBezTo>
                    <a:cubicBezTo>
                      <a:pt x="626" y="3106"/>
                      <a:pt x="501" y="3156"/>
                      <a:pt x="393" y="3275"/>
                    </a:cubicBezTo>
                    <a:cubicBezTo>
                      <a:pt x="0" y="3694"/>
                      <a:pt x="428" y="4532"/>
                      <a:pt x="883" y="5157"/>
                    </a:cubicBezTo>
                    <a:cubicBezTo>
                      <a:pt x="1227" y="5633"/>
                      <a:pt x="1588" y="5987"/>
                      <a:pt x="1640" y="5987"/>
                    </a:cubicBezTo>
                    <a:cubicBezTo>
                      <a:pt x="1641" y="5987"/>
                      <a:pt x="1641" y="5987"/>
                      <a:pt x="1642" y="5987"/>
                    </a:cubicBezTo>
                    <a:lnTo>
                      <a:pt x="4648" y="6852"/>
                    </a:lnTo>
                    <a:lnTo>
                      <a:pt x="4648" y="3605"/>
                    </a:lnTo>
                    <a:cubicBezTo>
                      <a:pt x="4006" y="4149"/>
                      <a:pt x="3497" y="4791"/>
                      <a:pt x="3497" y="4791"/>
                    </a:cubicBezTo>
                    <a:cubicBezTo>
                      <a:pt x="3497" y="4791"/>
                      <a:pt x="3792" y="1"/>
                      <a:pt x="32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rgbClr val="AFB9E6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4"/>
          <p:cNvSpPr txBox="1">
            <a:spLocks noGrp="1"/>
          </p:cNvSpPr>
          <p:nvPr>
            <p:ph type="title"/>
          </p:nvPr>
        </p:nvSpPr>
        <p:spPr>
          <a:xfrm>
            <a:off x="720000" y="41457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Titan One"/>
                <a:ea typeface="Titan One"/>
                <a:cs typeface="Titan One"/>
                <a:sym typeface="Titan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Livvic"/>
              <a:buChar char="●"/>
              <a:defRPr sz="1200">
                <a:latin typeface="Assistant"/>
                <a:ea typeface="Assistant"/>
                <a:cs typeface="Assistant"/>
                <a:sym typeface="Assistant"/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oogle Shape;45;p5"/>
          <p:cNvGrpSpPr/>
          <p:nvPr/>
        </p:nvGrpSpPr>
        <p:grpSpPr>
          <a:xfrm>
            <a:off x="0" y="-396350"/>
            <a:ext cx="9144000" cy="5555950"/>
            <a:chOff x="0" y="-396350"/>
            <a:chExt cx="9144000" cy="5555950"/>
          </a:xfrm>
        </p:grpSpPr>
        <p:sp>
          <p:nvSpPr>
            <p:cNvPr id="46" name="Google Shape;46;p5"/>
            <p:cNvSpPr/>
            <p:nvPr/>
          </p:nvSpPr>
          <p:spPr>
            <a:xfrm>
              <a:off x="0" y="-75"/>
              <a:ext cx="9143929" cy="5143490"/>
            </a:xfrm>
            <a:custGeom>
              <a:avLst/>
              <a:gdLst/>
              <a:ahLst/>
              <a:cxnLst/>
              <a:rect l="l" t="t" r="r" b="b"/>
              <a:pathLst>
                <a:path w="49014" h="32839" extrusionOk="0">
                  <a:moveTo>
                    <a:pt x="1" y="1"/>
                  </a:moveTo>
                  <a:lnTo>
                    <a:pt x="1" y="32839"/>
                  </a:lnTo>
                  <a:lnTo>
                    <a:pt x="49013" y="32839"/>
                  </a:lnTo>
                  <a:lnTo>
                    <a:pt x="49013" y="1"/>
                  </a:lnTo>
                  <a:close/>
                </a:path>
              </a:pathLst>
            </a:custGeom>
            <a:solidFill>
              <a:srgbClr val="AFB9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5"/>
            <p:cNvSpPr/>
            <p:nvPr/>
          </p:nvSpPr>
          <p:spPr>
            <a:xfrm>
              <a:off x="0" y="4401800"/>
              <a:ext cx="9144000" cy="757800"/>
            </a:xfrm>
            <a:prstGeom prst="rect">
              <a:avLst/>
            </a:prstGeom>
            <a:solidFill>
              <a:srgbClr val="EBEC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" name="Google Shape;48;p5"/>
            <p:cNvGrpSpPr/>
            <p:nvPr/>
          </p:nvGrpSpPr>
          <p:grpSpPr>
            <a:xfrm>
              <a:off x="8174062" y="3811555"/>
              <a:ext cx="969932" cy="1331946"/>
              <a:chOff x="2608825" y="4070850"/>
              <a:chExt cx="720925" cy="990000"/>
            </a:xfrm>
          </p:grpSpPr>
          <p:sp>
            <p:nvSpPr>
              <p:cNvPr id="49" name="Google Shape;49;p5"/>
              <p:cNvSpPr/>
              <p:nvPr/>
            </p:nvSpPr>
            <p:spPr>
              <a:xfrm>
                <a:off x="2656150" y="4889775"/>
                <a:ext cx="5733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22934" h="6843" extrusionOk="0">
                    <a:moveTo>
                      <a:pt x="11455" y="6842"/>
                    </a:moveTo>
                    <a:cubicBezTo>
                      <a:pt x="17770" y="6842"/>
                      <a:pt x="22933" y="5313"/>
                      <a:pt x="22933" y="3434"/>
                    </a:cubicBezTo>
                    <a:cubicBezTo>
                      <a:pt x="22933" y="1554"/>
                      <a:pt x="17770" y="0"/>
                      <a:pt x="11455" y="0"/>
                    </a:cubicBezTo>
                    <a:cubicBezTo>
                      <a:pt x="5164" y="0"/>
                      <a:pt x="1" y="1554"/>
                      <a:pt x="1" y="3434"/>
                    </a:cubicBezTo>
                    <a:cubicBezTo>
                      <a:pt x="1" y="5313"/>
                      <a:pt x="5164" y="6842"/>
                      <a:pt x="11455" y="6842"/>
                    </a:cubicBezTo>
                    <a:close/>
                  </a:path>
                </a:pathLst>
              </a:custGeom>
              <a:solidFill>
                <a:srgbClr val="C9CAD2">
                  <a:alpha val="4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5"/>
              <p:cNvSpPr/>
              <p:nvPr/>
            </p:nvSpPr>
            <p:spPr>
              <a:xfrm>
                <a:off x="2789625" y="4072100"/>
                <a:ext cx="436100" cy="614675"/>
              </a:xfrm>
              <a:custGeom>
                <a:avLst/>
                <a:gdLst/>
                <a:ahLst/>
                <a:cxnLst/>
                <a:rect l="l" t="t" r="r" b="b"/>
                <a:pathLst>
                  <a:path w="17444" h="24587" extrusionOk="0">
                    <a:moveTo>
                      <a:pt x="4737" y="23058"/>
                    </a:moveTo>
                    <a:cubicBezTo>
                      <a:pt x="0" y="15664"/>
                      <a:pt x="2882" y="4963"/>
                      <a:pt x="10476" y="702"/>
                    </a:cubicBezTo>
                    <a:cubicBezTo>
                      <a:pt x="11429" y="176"/>
                      <a:pt x="12081" y="0"/>
                      <a:pt x="12883" y="1379"/>
                    </a:cubicBezTo>
                    <a:cubicBezTo>
                      <a:pt x="17444" y="9299"/>
                      <a:pt x="15314" y="18547"/>
                      <a:pt x="7770" y="23660"/>
                    </a:cubicBezTo>
                    <a:cubicBezTo>
                      <a:pt x="6366" y="24587"/>
                      <a:pt x="5514" y="24261"/>
                      <a:pt x="4737" y="2305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5"/>
              <p:cNvSpPr/>
              <p:nvPr/>
            </p:nvSpPr>
            <p:spPr>
              <a:xfrm>
                <a:off x="2840375" y="4072100"/>
                <a:ext cx="335850" cy="614050"/>
              </a:xfrm>
              <a:custGeom>
                <a:avLst/>
                <a:gdLst/>
                <a:ahLst/>
                <a:cxnLst/>
                <a:rect l="l" t="t" r="r" b="b"/>
                <a:pathLst>
                  <a:path w="13434" h="24562" extrusionOk="0">
                    <a:moveTo>
                      <a:pt x="3083" y="23158"/>
                    </a:moveTo>
                    <a:cubicBezTo>
                      <a:pt x="0" y="16166"/>
                      <a:pt x="2832" y="5439"/>
                      <a:pt x="8772" y="777"/>
                    </a:cubicBezTo>
                    <a:cubicBezTo>
                      <a:pt x="9499" y="201"/>
                      <a:pt x="10000" y="0"/>
                      <a:pt x="10527" y="1303"/>
                    </a:cubicBezTo>
                    <a:cubicBezTo>
                      <a:pt x="13434" y="8797"/>
                      <a:pt x="11254" y="18045"/>
                      <a:pt x="5314" y="23559"/>
                    </a:cubicBezTo>
                    <a:cubicBezTo>
                      <a:pt x="4211" y="24562"/>
                      <a:pt x="3584" y="24286"/>
                      <a:pt x="3083" y="23158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5"/>
              <p:cNvSpPr/>
              <p:nvPr/>
            </p:nvSpPr>
            <p:spPr>
              <a:xfrm>
                <a:off x="2866050" y="4071475"/>
                <a:ext cx="285750" cy="614675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24587" extrusionOk="0">
                    <a:moveTo>
                      <a:pt x="2257" y="23233"/>
                    </a:moveTo>
                    <a:cubicBezTo>
                      <a:pt x="1" y="16416"/>
                      <a:pt x="2783" y="5714"/>
                      <a:pt x="7896" y="827"/>
                    </a:cubicBezTo>
                    <a:cubicBezTo>
                      <a:pt x="8522" y="226"/>
                      <a:pt x="8948" y="0"/>
                      <a:pt x="9324" y="1278"/>
                    </a:cubicBezTo>
                    <a:cubicBezTo>
                      <a:pt x="11430" y="8597"/>
                      <a:pt x="9249" y="17820"/>
                      <a:pt x="4086" y="23534"/>
                    </a:cubicBezTo>
                    <a:cubicBezTo>
                      <a:pt x="3109" y="24587"/>
                      <a:pt x="2633" y="24336"/>
                      <a:pt x="2257" y="2323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5"/>
              <p:cNvSpPr/>
              <p:nvPr/>
            </p:nvSpPr>
            <p:spPr>
              <a:xfrm>
                <a:off x="2923700" y="4071475"/>
                <a:ext cx="171700" cy="613425"/>
              </a:xfrm>
              <a:custGeom>
                <a:avLst/>
                <a:gdLst/>
                <a:ahLst/>
                <a:cxnLst/>
                <a:rect l="l" t="t" r="r" b="b"/>
                <a:pathLst>
                  <a:path w="6868" h="24537" extrusionOk="0">
                    <a:moveTo>
                      <a:pt x="377" y="23334"/>
                    </a:moveTo>
                    <a:cubicBezTo>
                      <a:pt x="1" y="16993"/>
                      <a:pt x="2707" y="6266"/>
                      <a:pt x="5941" y="927"/>
                    </a:cubicBezTo>
                    <a:cubicBezTo>
                      <a:pt x="6342" y="251"/>
                      <a:pt x="6592" y="0"/>
                      <a:pt x="6642" y="1178"/>
                    </a:cubicBezTo>
                    <a:cubicBezTo>
                      <a:pt x="6868" y="8045"/>
                      <a:pt x="4662" y="17268"/>
                      <a:pt x="1304" y="23409"/>
                    </a:cubicBezTo>
                    <a:cubicBezTo>
                      <a:pt x="677" y="24537"/>
                      <a:pt x="452" y="24361"/>
                      <a:pt x="377" y="23334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5"/>
              <p:cNvSpPr/>
              <p:nvPr/>
            </p:nvSpPr>
            <p:spPr>
              <a:xfrm>
                <a:off x="2936225" y="4070850"/>
                <a:ext cx="151675" cy="614050"/>
              </a:xfrm>
              <a:custGeom>
                <a:avLst/>
                <a:gdLst/>
                <a:ahLst/>
                <a:cxnLst/>
                <a:rect l="l" t="t" r="r" b="b"/>
                <a:pathLst>
                  <a:path w="6067" h="24562" extrusionOk="0">
                    <a:moveTo>
                      <a:pt x="76" y="23409"/>
                    </a:moveTo>
                    <a:cubicBezTo>
                      <a:pt x="477" y="17268"/>
                      <a:pt x="3134" y="6516"/>
                      <a:pt x="5590" y="978"/>
                    </a:cubicBezTo>
                    <a:cubicBezTo>
                      <a:pt x="5891" y="301"/>
                      <a:pt x="6066" y="0"/>
                      <a:pt x="5966" y="1178"/>
                    </a:cubicBezTo>
                    <a:cubicBezTo>
                      <a:pt x="5415" y="7845"/>
                      <a:pt x="3184" y="17068"/>
                      <a:pt x="602" y="23384"/>
                    </a:cubicBezTo>
                    <a:cubicBezTo>
                      <a:pt x="126" y="24562"/>
                      <a:pt x="1" y="24386"/>
                      <a:pt x="76" y="234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5"/>
              <p:cNvSpPr/>
              <p:nvPr/>
            </p:nvSpPr>
            <p:spPr>
              <a:xfrm>
                <a:off x="2733850" y="4600300"/>
                <a:ext cx="409175" cy="110925"/>
              </a:xfrm>
              <a:custGeom>
                <a:avLst/>
                <a:gdLst/>
                <a:ahLst/>
                <a:cxnLst/>
                <a:rect l="l" t="t" r="r" b="b"/>
                <a:pathLst>
                  <a:path w="16367" h="4437" extrusionOk="0">
                    <a:moveTo>
                      <a:pt x="16367" y="2231"/>
                    </a:moveTo>
                    <a:cubicBezTo>
                      <a:pt x="10778" y="0"/>
                      <a:pt x="2733" y="1003"/>
                      <a:pt x="1" y="2231"/>
                    </a:cubicBezTo>
                    <a:cubicBezTo>
                      <a:pt x="2733" y="3434"/>
                      <a:pt x="10778" y="4436"/>
                      <a:pt x="16367" y="2231"/>
                    </a:cubicBezTo>
                    <a:close/>
                  </a:path>
                </a:pathLst>
              </a:custGeom>
              <a:solidFill>
                <a:srgbClr val="467C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5"/>
              <p:cNvSpPr/>
              <p:nvPr/>
            </p:nvSpPr>
            <p:spPr>
              <a:xfrm>
                <a:off x="2632350" y="4072725"/>
                <a:ext cx="458050" cy="661050"/>
              </a:xfrm>
              <a:custGeom>
                <a:avLst/>
                <a:gdLst/>
                <a:ahLst/>
                <a:cxnLst/>
                <a:rect l="l" t="t" r="r" b="b"/>
                <a:pathLst>
                  <a:path w="18322" h="26442" extrusionOk="0">
                    <a:moveTo>
                      <a:pt x="10301" y="25640"/>
                    </a:moveTo>
                    <a:cubicBezTo>
                      <a:pt x="2231" y="20752"/>
                      <a:pt x="0" y="9123"/>
                      <a:pt x="5289" y="1429"/>
                    </a:cubicBezTo>
                    <a:cubicBezTo>
                      <a:pt x="5940" y="476"/>
                      <a:pt x="6492" y="0"/>
                      <a:pt x="7920" y="953"/>
                    </a:cubicBezTo>
                    <a:cubicBezTo>
                      <a:pt x="16016" y="6416"/>
                      <a:pt x="18321" y="16316"/>
                      <a:pt x="13484" y="24787"/>
                    </a:cubicBezTo>
                    <a:cubicBezTo>
                      <a:pt x="12582" y="26366"/>
                      <a:pt x="11605" y="26442"/>
                      <a:pt x="10301" y="2564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5"/>
              <p:cNvSpPr/>
              <p:nvPr/>
            </p:nvSpPr>
            <p:spPr>
              <a:xfrm>
                <a:off x="2684975" y="4072725"/>
                <a:ext cx="351525" cy="660425"/>
              </a:xfrm>
              <a:custGeom>
                <a:avLst/>
                <a:gdLst/>
                <a:ahLst/>
                <a:cxnLst/>
                <a:rect l="l" t="t" r="r" b="b"/>
                <a:pathLst>
                  <a:path w="14061" h="26417" extrusionOk="0">
                    <a:moveTo>
                      <a:pt x="8597" y="25564"/>
                    </a:moveTo>
                    <a:cubicBezTo>
                      <a:pt x="2332" y="20276"/>
                      <a:pt x="1" y="8647"/>
                      <a:pt x="3510" y="1354"/>
                    </a:cubicBezTo>
                    <a:cubicBezTo>
                      <a:pt x="3961" y="451"/>
                      <a:pt x="4337" y="0"/>
                      <a:pt x="5439" y="1028"/>
                    </a:cubicBezTo>
                    <a:cubicBezTo>
                      <a:pt x="11780" y="6893"/>
                      <a:pt x="14061" y="16792"/>
                      <a:pt x="10928" y="24888"/>
                    </a:cubicBezTo>
                    <a:cubicBezTo>
                      <a:pt x="10352" y="26391"/>
                      <a:pt x="9625" y="26416"/>
                      <a:pt x="8597" y="2556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5"/>
              <p:cNvSpPr/>
              <p:nvPr/>
            </p:nvSpPr>
            <p:spPr>
              <a:xfrm>
                <a:off x="2711300" y="4073350"/>
                <a:ext cx="298275" cy="659800"/>
              </a:xfrm>
              <a:custGeom>
                <a:avLst/>
                <a:gdLst/>
                <a:ahLst/>
                <a:cxnLst/>
                <a:rect l="l" t="t" r="r" b="b"/>
                <a:pathLst>
                  <a:path w="11931" h="26392" extrusionOk="0">
                    <a:moveTo>
                      <a:pt x="7745" y="25489"/>
                    </a:moveTo>
                    <a:cubicBezTo>
                      <a:pt x="2381" y="20026"/>
                      <a:pt x="0" y="8396"/>
                      <a:pt x="2632" y="1279"/>
                    </a:cubicBezTo>
                    <a:cubicBezTo>
                      <a:pt x="2958" y="401"/>
                      <a:pt x="3259" y="0"/>
                      <a:pt x="4211" y="1053"/>
                    </a:cubicBezTo>
                    <a:cubicBezTo>
                      <a:pt x="9675" y="7093"/>
                      <a:pt x="11930" y="16993"/>
                      <a:pt x="9650" y="24913"/>
                    </a:cubicBezTo>
                    <a:cubicBezTo>
                      <a:pt x="9224" y="26391"/>
                      <a:pt x="8622" y="26366"/>
                      <a:pt x="7745" y="2548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5"/>
              <p:cNvSpPr/>
              <p:nvPr/>
            </p:nvSpPr>
            <p:spPr>
              <a:xfrm>
                <a:off x="2771450" y="4073350"/>
                <a:ext cx="176725" cy="660425"/>
              </a:xfrm>
              <a:custGeom>
                <a:avLst/>
                <a:gdLst/>
                <a:ahLst/>
                <a:cxnLst/>
                <a:rect l="l" t="t" r="r" b="b"/>
                <a:pathLst>
                  <a:path w="7069" h="26417" extrusionOk="0">
                    <a:moveTo>
                      <a:pt x="5815" y="25389"/>
                    </a:moveTo>
                    <a:cubicBezTo>
                      <a:pt x="2457" y="19474"/>
                      <a:pt x="0" y="7870"/>
                      <a:pt x="602" y="1203"/>
                    </a:cubicBezTo>
                    <a:cubicBezTo>
                      <a:pt x="677" y="376"/>
                      <a:pt x="802" y="0"/>
                      <a:pt x="1404" y="1128"/>
                    </a:cubicBezTo>
                    <a:cubicBezTo>
                      <a:pt x="4838" y="7619"/>
                      <a:pt x="7068" y="17544"/>
                      <a:pt x="6717" y="25038"/>
                    </a:cubicBezTo>
                    <a:cubicBezTo>
                      <a:pt x="6667" y="26417"/>
                      <a:pt x="6366" y="26341"/>
                      <a:pt x="5815" y="2538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5"/>
              <p:cNvSpPr/>
              <p:nvPr/>
            </p:nvSpPr>
            <p:spPr>
              <a:xfrm>
                <a:off x="2789625" y="4073350"/>
                <a:ext cx="146625" cy="661050"/>
              </a:xfrm>
              <a:custGeom>
                <a:avLst/>
                <a:gdLst/>
                <a:ahLst/>
                <a:cxnLst/>
                <a:rect l="l" t="t" r="r" b="b"/>
                <a:pathLst>
                  <a:path w="5865" h="26442" extrusionOk="0">
                    <a:moveTo>
                      <a:pt x="5288" y="25339"/>
                    </a:moveTo>
                    <a:cubicBezTo>
                      <a:pt x="2782" y="19249"/>
                      <a:pt x="301" y="7645"/>
                      <a:pt x="25" y="1178"/>
                    </a:cubicBezTo>
                    <a:cubicBezTo>
                      <a:pt x="0" y="376"/>
                      <a:pt x="50" y="0"/>
                      <a:pt x="502" y="1178"/>
                    </a:cubicBezTo>
                    <a:cubicBezTo>
                      <a:pt x="3108" y="7845"/>
                      <a:pt x="5314" y="17770"/>
                      <a:pt x="5790" y="25088"/>
                    </a:cubicBezTo>
                    <a:cubicBezTo>
                      <a:pt x="5865" y="26442"/>
                      <a:pt x="5690" y="26341"/>
                      <a:pt x="5288" y="2533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5"/>
              <p:cNvSpPr/>
              <p:nvPr/>
            </p:nvSpPr>
            <p:spPr>
              <a:xfrm>
                <a:off x="2906775" y="4266325"/>
                <a:ext cx="422975" cy="447400"/>
              </a:xfrm>
              <a:custGeom>
                <a:avLst/>
                <a:gdLst/>
                <a:ahLst/>
                <a:cxnLst/>
                <a:rect l="l" t="t" r="r" b="b"/>
                <a:pathLst>
                  <a:path w="16919" h="17896" extrusionOk="0">
                    <a:moveTo>
                      <a:pt x="778" y="15941"/>
                    </a:moveTo>
                    <a:cubicBezTo>
                      <a:pt x="1" y="7921"/>
                      <a:pt x="6818" y="377"/>
                      <a:pt x="14813" y="51"/>
                    </a:cubicBezTo>
                    <a:cubicBezTo>
                      <a:pt x="15816" y="1"/>
                      <a:pt x="16417" y="151"/>
                      <a:pt x="16492" y="1605"/>
                    </a:cubicBezTo>
                    <a:cubicBezTo>
                      <a:pt x="16918" y="9976"/>
                      <a:pt x="11329" y="16667"/>
                      <a:pt x="3009" y="17695"/>
                    </a:cubicBezTo>
                    <a:cubicBezTo>
                      <a:pt x="1480" y="17896"/>
                      <a:pt x="928" y="17244"/>
                      <a:pt x="778" y="1594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5"/>
              <p:cNvSpPr/>
              <p:nvPr/>
            </p:nvSpPr>
            <p:spPr>
              <a:xfrm>
                <a:off x="2931850" y="4268200"/>
                <a:ext cx="384750" cy="443650"/>
              </a:xfrm>
              <a:custGeom>
                <a:avLst/>
                <a:gdLst/>
                <a:ahLst/>
                <a:cxnLst/>
                <a:rect l="l" t="t" r="r" b="b"/>
                <a:pathLst>
                  <a:path w="15390" h="17746" extrusionOk="0">
                    <a:moveTo>
                      <a:pt x="51" y="16116"/>
                    </a:moveTo>
                    <a:cubicBezTo>
                      <a:pt x="452" y="9099"/>
                      <a:pt x="7244" y="1530"/>
                      <a:pt x="14036" y="176"/>
                    </a:cubicBezTo>
                    <a:cubicBezTo>
                      <a:pt x="14888" y="1"/>
                      <a:pt x="15389" y="51"/>
                      <a:pt x="15264" y="1329"/>
                    </a:cubicBezTo>
                    <a:cubicBezTo>
                      <a:pt x="14512" y="8698"/>
                      <a:pt x="8873" y="15339"/>
                      <a:pt x="1705" y="17369"/>
                    </a:cubicBezTo>
                    <a:cubicBezTo>
                      <a:pt x="376" y="17745"/>
                      <a:pt x="1" y="17244"/>
                      <a:pt x="51" y="1611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5"/>
              <p:cNvSpPr/>
              <p:nvPr/>
            </p:nvSpPr>
            <p:spPr>
              <a:xfrm>
                <a:off x="2932475" y="4268825"/>
                <a:ext cx="383475" cy="441775"/>
              </a:xfrm>
              <a:custGeom>
                <a:avLst/>
                <a:gdLst/>
                <a:ahLst/>
                <a:cxnLst/>
                <a:rect l="l" t="t" r="r" b="b"/>
                <a:pathLst>
                  <a:path w="15339" h="17671" extrusionOk="0">
                    <a:moveTo>
                      <a:pt x="176" y="16217"/>
                    </a:moveTo>
                    <a:cubicBezTo>
                      <a:pt x="1153" y="9700"/>
                      <a:pt x="7920" y="2106"/>
                      <a:pt x="14136" y="227"/>
                    </a:cubicBezTo>
                    <a:cubicBezTo>
                      <a:pt x="14913" y="1"/>
                      <a:pt x="15339" y="1"/>
                      <a:pt x="15113" y="1204"/>
                    </a:cubicBezTo>
                    <a:cubicBezTo>
                      <a:pt x="13760" y="8046"/>
                      <a:pt x="8146" y="14688"/>
                      <a:pt x="1529" y="17194"/>
                    </a:cubicBezTo>
                    <a:cubicBezTo>
                      <a:pt x="301" y="17670"/>
                      <a:pt x="1" y="17244"/>
                      <a:pt x="176" y="16217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5"/>
              <p:cNvSpPr/>
              <p:nvPr/>
            </p:nvSpPr>
            <p:spPr>
              <a:xfrm>
                <a:off x="2934975" y="4268200"/>
                <a:ext cx="379725" cy="440525"/>
              </a:xfrm>
              <a:custGeom>
                <a:avLst/>
                <a:gdLst/>
                <a:ahLst/>
                <a:cxnLst/>
                <a:rect l="l" t="t" r="r" b="b"/>
                <a:pathLst>
                  <a:path w="15189" h="17621" extrusionOk="0">
                    <a:moveTo>
                      <a:pt x="377" y="16492"/>
                    </a:moveTo>
                    <a:cubicBezTo>
                      <a:pt x="2708" y="11154"/>
                      <a:pt x="9399" y="3510"/>
                      <a:pt x="14287" y="477"/>
                    </a:cubicBezTo>
                    <a:cubicBezTo>
                      <a:pt x="14888" y="101"/>
                      <a:pt x="15189" y="1"/>
                      <a:pt x="14738" y="1003"/>
                    </a:cubicBezTo>
                    <a:cubicBezTo>
                      <a:pt x="12056" y="6693"/>
                      <a:pt x="6392" y="13309"/>
                      <a:pt x="1104" y="16943"/>
                    </a:cubicBezTo>
                    <a:cubicBezTo>
                      <a:pt x="101" y="17620"/>
                      <a:pt x="1" y="17369"/>
                      <a:pt x="377" y="1649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5"/>
              <p:cNvSpPr/>
              <p:nvPr/>
            </p:nvSpPr>
            <p:spPr>
              <a:xfrm>
                <a:off x="2936225" y="4267575"/>
                <a:ext cx="378475" cy="439875"/>
              </a:xfrm>
              <a:custGeom>
                <a:avLst/>
                <a:gdLst/>
                <a:ahLst/>
                <a:cxnLst/>
                <a:rect l="l" t="t" r="r" b="b"/>
                <a:pathLst>
                  <a:path w="15139" h="17595" extrusionOk="0">
                    <a:moveTo>
                      <a:pt x="452" y="16643"/>
                    </a:moveTo>
                    <a:cubicBezTo>
                      <a:pt x="3359" y="11780"/>
                      <a:pt x="10026" y="4111"/>
                      <a:pt x="14337" y="602"/>
                    </a:cubicBezTo>
                    <a:cubicBezTo>
                      <a:pt x="14863" y="176"/>
                      <a:pt x="15139" y="1"/>
                      <a:pt x="14562" y="928"/>
                    </a:cubicBezTo>
                    <a:cubicBezTo>
                      <a:pt x="11354" y="6141"/>
                      <a:pt x="5665" y="12758"/>
                      <a:pt x="903" y="16843"/>
                    </a:cubicBezTo>
                    <a:cubicBezTo>
                      <a:pt x="26" y="17595"/>
                      <a:pt x="1" y="17419"/>
                      <a:pt x="452" y="16643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>
                <a:off x="2655525" y="4656050"/>
                <a:ext cx="574600" cy="360925"/>
              </a:xfrm>
              <a:custGeom>
                <a:avLst/>
                <a:gdLst/>
                <a:ahLst/>
                <a:cxnLst/>
                <a:rect l="l" t="t" r="r" b="b"/>
                <a:pathLst>
                  <a:path w="22984" h="14437" extrusionOk="0">
                    <a:moveTo>
                      <a:pt x="3485" y="1"/>
                    </a:moveTo>
                    <a:cubicBezTo>
                      <a:pt x="8622" y="1655"/>
                      <a:pt x="14362" y="1655"/>
                      <a:pt x="19500" y="1"/>
                    </a:cubicBezTo>
                    <a:cubicBezTo>
                      <a:pt x="22908" y="2808"/>
                      <a:pt x="22983" y="10778"/>
                      <a:pt x="19500" y="12582"/>
                    </a:cubicBezTo>
                    <a:cubicBezTo>
                      <a:pt x="14061" y="14437"/>
                      <a:pt x="8923" y="14437"/>
                      <a:pt x="3485" y="12582"/>
                    </a:cubicBezTo>
                    <a:cubicBezTo>
                      <a:pt x="1" y="10778"/>
                      <a:pt x="76" y="2808"/>
                      <a:pt x="34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5"/>
              <p:cNvSpPr/>
              <p:nvPr/>
            </p:nvSpPr>
            <p:spPr>
              <a:xfrm>
                <a:off x="2765175" y="4674850"/>
                <a:ext cx="38250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30" extrusionOk="0">
                    <a:moveTo>
                      <a:pt x="778" y="1"/>
                    </a:moveTo>
                    <a:cubicBezTo>
                      <a:pt x="352" y="1"/>
                      <a:pt x="1" y="352"/>
                      <a:pt x="1" y="778"/>
                    </a:cubicBezTo>
                    <a:cubicBezTo>
                      <a:pt x="1" y="1179"/>
                      <a:pt x="352" y="1529"/>
                      <a:pt x="778" y="1529"/>
                    </a:cubicBezTo>
                    <a:cubicBezTo>
                      <a:pt x="1179" y="1529"/>
                      <a:pt x="1530" y="1179"/>
                      <a:pt x="1530" y="778"/>
                    </a:cubicBezTo>
                    <a:cubicBezTo>
                      <a:pt x="1530" y="352"/>
                      <a:pt x="1179" y="1"/>
                      <a:pt x="778" y="1"/>
                    </a:cubicBezTo>
                    <a:close/>
                  </a:path>
                </a:pathLst>
              </a:custGeom>
              <a:solidFill>
                <a:srgbClr val="467C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5"/>
              <p:cNvSpPr/>
              <p:nvPr/>
            </p:nvSpPr>
            <p:spPr>
              <a:xfrm>
                <a:off x="2844750" y="4680500"/>
                <a:ext cx="37625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30" extrusionOk="0">
                    <a:moveTo>
                      <a:pt x="753" y="0"/>
                    </a:moveTo>
                    <a:cubicBezTo>
                      <a:pt x="327" y="0"/>
                      <a:pt x="1" y="351"/>
                      <a:pt x="1" y="777"/>
                    </a:cubicBezTo>
                    <a:cubicBezTo>
                      <a:pt x="1" y="1178"/>
                      <a:pt x="327" y="1529"/>
                      <a:pt x="753" y="1529"/>
                    </a:cubicBezTo>
                    <a:cubicBezTo>
                      <a:pt x="1179" y="1529"/>
                      <a:pt x="1505" y="1178"/>
                      <a:pt x="1505" y="777"/>
                    </a:cubicBezTo>
                    <a:cubicBezTo>
                      <a:pt x="1505" y="351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rgbClr val="467C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5"/>
              <p:cNvSpPr/>
              <p:nvPr/>
            </p:nvSpPr>
            <p:spPr>
              <a:xfrm>
                <a:off x="3082225" y="4674850"/>
                <a:ext cx="38250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30" extrusionOk="0">
                    <a:moveTo>
                      <a:pt x="752" y="1"/>
                    </a:moveTo>
                    <a:cubicBezTo>
                      <a:pt x="351" y="1"/>
                      <a:pt x="1" y="352"/>
                      <a:pt x="1" y="778"/>
                    </a:cubicBezTo>
                    <a:cubicBezTo>
                      <a:pt x="1" y="1179"/>
                      <a:pt x="351" y="1529"/>
                      <a:pt x="752" y="1529"/>
                    </a:cubicBezTo>
                    <a:cubicBezTo>
                      <a:pt x="1179" y="1529"/>
                      <a:pt x="1529" y="1179"/>
                      <a:pt x="1529" y="778"/>
                    </a:cubicBezTo>
                    <a:cubicBezTo>
                      <a:pt x="1529" y="352"/>
                      <a:pt x="1179" y="1"/>
                      <a:pt x="752" y="1"/>
                    </a:cubicBezTo>
                    <a:close/>
                  </a:path>
                </a:pathLst>
              </a:custGeom>
              <a:solidFill>
                <a:srgbClr val="467C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5"/>
              <p:cNvSpPr/>
              <p:nvPr/>
            </p:nvSpPr>
            <p:spPr>
              <a:xfrm>
                <a:off x="3003275" y="4680500"/>
                <a:ext cx="37625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30" extrusionOk="0">
                    <a:moveTo>
                      <a:pt x="753" y="0"/>
                    </a:moveTo>
                    <a:cubicBezTo>
                      <a:pt x="326" y="0"/>
                      <a:pt x="1" y="351"/>
                      <a:pt x="1" y="777"/>
                    </a:cubicBezTo>
                    <a:cubicBezTo>
                      <a:pt x="1" y="1178"/>
                      <a:pt x="326" y="1529"/>
                      <a:pt x="753" y="1529"/>
                    </a:cubicBezTo>
                    <a:cubicBezTo>
                      <a:pt x="1179" y="1529"/>
                      <a:pt x="1504" y="1178"/>
                      <a:pt x="1504" y="777"/>
                    </a:cubicBezTo>
                    <a:cubicBezTo>
                      <a:pt x="1504" y="351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rgbClr val="467C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5"/>
              <p:cNvSpPr/>
              <p:nvPr/>
            </p:nvSpPr>
            <p:spPr>
              <a:xfrm>
                <a:off x="3122950" y="4731875"/>
                <a:ext cx="3825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5" extrusionOk="0">
                    <a:moveTo>
                      <a:pt x="778" y="0"/>
                    </a:moveTo>
                    <a:cubicBezTo>
                      <a:pt x="352" y="0"/>
                      <a:pt x="1" y="351"/>
                      <a:pt x="1" y="752"/>
                    </a:cubicBezTo>
                    <a:cubicBezTo>
                      <a:pt x="1" y="1178"/>
                      <a:pt x="352" y="1504"/>
                      <a:pt x="778" y="1504"/>
                    </a:cubicBezTo>
                    <a:cubicBezTo>
                      <a:pt x="1179" y="1504"/>
                      <a:pt x="1529" y="1178"/>
                      <a:pt x="1529" y="752"/>
                    </a:cubicBezTo>
                    <a:cubicBezTo>
                      <a:pt x="1529" y="351"/>
                      <a:pt x="1179" y="0"/>
                      <a:pt x="7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5"/>
              <p:cNvSpPr/>
              <p:nvPr/>
            </p:nvSpPr>
            <p:spPr>
              <a:xfrm>
                <a:off x="3044625" y="4743150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0"/>
                    </a:moveTo>
                    <a:cubicBezTo>
                      <a:pt x="327" y="0"/>
                      <a:pt x="1" y="351"/>
                      <a:pt x="1" y="752"/>
                    </a:cubicBezTo>
                    <a:cubicBezTo>
                      <a:pt x="1" y="1178"/>
                      <a:pt x="327" y="1504"/>
                      <a:pt x="753" y="1504"/>
                    </a:cubicBezTo>
                    <a:cubicBezTo>
                      <a:pt x="1179" y="1504"/>
                      <a:pt x="1505" y="1178"/>
                      <a:pt x="1505" y="752"/>
                    </a:cubicBezTo>
                    <a:cubicBezTo>
                      <a:pt x="1505" y="351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5"/>
              <p:cNvSpPr/>
              <p:nvPr/>
            </p:nvSpPr>
            <p:spPr>
              <a:xfrm>
                <a:off x="2965675" y="4745650"/>
                <a:ext cx="37625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30" extrusionOk="0">
                    <a:moveTo>
                      <a:pt x="753" y="1"/>
                    </a:moveTo>
                    <a:cubicBezTo>
                      <a:pt x="352" y="1"/>
                      <a:pt x="1" y="352"/>
                      <a:pt x="1" y="778"/>
                    </a:cubicBezTo>
                    <a:cubicBezTo>
                      <a:pt x="1" y="1179"/>
                      <a:pt x="352" y="1530"/>
                      <a:pt x="753" y="1530"/>
                    </a:cubicBezTo>
                    <a:cubicBezTo>
                      <a:pt x="1179" y="1530"/>
                      <a:pt x="1505" y="1179"/>
                      <a:pt x="1505" y="778"/>
                    </a:cubicBezTo>
                    <a:cubicBezTo>
                      <a:pt x="1505" y="352"/>
                      <a:pt x="1179" y="1"/>
                      <a:pt x="7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>
                <a:off x="2729475" y="4731875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0"/>
                    </a:moveTo>
                    <a:cubicBezTo>
                      <a:pt x="351" y="0"/>
                      <a:pt x="0" y="351"/>
                      <a:pt x="0" y="752"/>
                    </a:cubicBezTo>
                    <a:cubicBezTo>
                      <a:pt x="0" y="1178"/>
                      <a:pt x="351" y="1504"/>
                      <a:pt x="752" y="1504"/>
                    </a:cubicBezTo>
                    <a:cubicBezTo>
                      <a:pt x="1178" y="1504"/>
                      <a:pt x="1504" y="1178"/>
                      <a:pt x="1504" y="752"/>
                    </a:cubicBezTo>
                    <a:cubicBezTo>
                      <a:pt x="1504" y="351"/>
                      <a:pt x="1178" y="0"/>
                      <a:pt x="7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5"/>
              <p:cNvSpPr/>
              <p:nvPr/>
            </p:nvSpPr>
            <p:spPr>
              <a:xfrm>
                <a:off x="2808425" y="4743150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0"/>
                    </a:moveTo>
                    <a:cubicBezTo>
                      <a:pt x="326" y="0"/>
                      <a:pt x="0" y="351"/>
                      <a:pt x="0" y="752"/>
                    </a:cubicBezTo>
                    <a:cubicBezTo>
                      <a:pt x="0" y="1178"/>
                      <a:pt x="326" y="1504"/>
                      <a:pt x="752" y="1504"/>
                    </a:cubicBezTo>
                    <a:cubicBezTo>
                      <a:pt x="1178" y="1504"/>
                      <a:pt x="1504" y="1178"/>
                      <a:pt x="1504" y="752"/>
                    </a:cubicBezTo>
                    <a:cubicBezTo>
                      <a:pt x="1504" y="351"/>
                      <a:pt x="1178" y="0"/>
                      <a:pt x="7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5"/>
              <p:cNvSpPr/>
              <p:nvPr/>
            </p:nvSpPr>
            <p:spPr>
              <a:xfrm>
                <a:off x="2886725" y="4745650"/>
                <a:ext cx="38250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30" extrusionOk="0">
                    <a:moveTo>
                      <a:pt x="778" y="1"/>
                    </a:moveTo>
                    <a:cubicBezTo>
                      <a:pt x="352" y="1"/>
                      <a:pt x="1" y="352"/>
                      <a:pt x="1" y="778"/>
                    </a:cubicBezTo>
                    <a:cubicBezTo>
                      <a:pt x="1" y="1179"/>
                      <a:pt x="352" y="1530"/>
                      <a:pt x="778" y="1530"/>
                    </a:cubicBezTo>
                    <a:cubicBezTo>
                      <a:pt x="1179" y="1530"/>
                      <a:pt x="1530" y="1179"/>
                      <a:pt x="1530" y="778"/>
                    </a:cubicBezTo>
                    <a:cubicBezTo>
                      <a:pt x="1530" y="352"/>
                      <a:pt x="1179" y="1"/>
                      <a:pt x="7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5"/>
              <p:cNvSpPr/>
              <p:nvPr/>
            </p:nvSpPr>
            <p:spPr>
              <a:xfrm>
                <a:off x="2686225" y="4797650"/>
                <a:ext cx="37625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30" extrusionOk="0">
                    <a:moveTo>
                      <a:pt x="753" y="1"/>
                    </a:moveTo>
                    <a:cubicBezTo>
                      <a:pt x="327" y="1"/>
                      <a:pt x="1" y="352"/>
                      <a:pt x="1" y="753"/>
                    </a:cubicBezTo>
                    <a:cubicBezTo>
                      <a:pt x="1" y="1179"/>
                      <a:pt x="327" y="1530"/>
                      <a:pt x="753" y="1530"/>
                    </a:cubicBezTo>
                    <a:cubicBezTo>
                      <a:pt x="1179" y="1530"/>
                      <a:pt x="1505" y="1179"/>
                      <a:pt x="1505" y="753"/>
                    </a:cubicBezTo>
                    <a:cubicBezTo>
                      <a:pt x="1505" y="352"/>
                      <a:pt x="1179" y="1"/>
                      <a:pt x="7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5"/>
              <p:cNvSpPr/>
              <p:nvPr/>
            </p:nvSpPr>
            <p:spPr>
              <a:xfrm>
                <a:off x="2765175" y="4808950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78" y="0"/>
                    </a:moveTo>
                    <a:cubicBezTo>
                      <a:pt x="352" y="0"/>
                      <a:pt x="1" y="326"/>
                      <a:pt x="1" y="752"/>
                    </a:cubicBezTo>
                    <a:cubicBezTo>
                      <a:pt x="1" y="1178"/>
                      <a:pt x="352" y="1504"/>
                      <a:pt x="778" y="1504"/>
                    </a:cubicBezTo>
                    <a:cubicBezTo>
                      <a:pt x="1179" y="1504"/>
                      <a:pt x="1530" y="1178"/>
                      <a:pt x="1530" y="752"/>
                    </a:cubicBezTo>
                    <a:cubicBezTo>
                      <a:pt x="1530" y="326"/>
                      <a:pt x="1179" y="0"/>
                      <a:pt x="7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5"/>
              <p:cNvSpPr/>
              <p:nvPr/>
            </p:nvSpPr>
            <p:spPr>
              <a:xfrm>
                <a:off x="2844750" y="4814575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1"/>
                    </a:moveTo>
                    <a:cubicBezTo>
                      <a:pt x="327" y="1"/>
                      <a:pt x="1" y="326"/>
                      <a:pt x="1" y="753"/>
                    </a:cubicBezTo>
                    <a:cubicBezTo>
                      <a:pt x="1" y="1179"/>
                      <a:pt x="327" y="1504"/>
                      <a:pt x="753" y="1504"/>
                    </a:cubicBezTo>
                    <a:cubicBezTo>
                      <a:pt x="1179" y="1504"/>
                      <a:pt x="1505" y="1179"/>
                      <a:pt x="1505" y="753"/>
                    </a:cubicBezTo>
                    <a:cubicBezTo>
                      <a:pt x="1505" y="326"/>
                      <a:pt x="1179" y="1"/>
                      <a:pt x="7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5"/>
              <p:cNvSpPr/>
              <p:nvPr/>
            </p:nvSpPr>
            <p:spPr>
              <a:xfrm>
                <a:off x="2923700" y="4817075"/>
                <a:ext cx="38250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30" extrusionOk="0">
                    <a:moveTo>
                      <a:pt x="753" y="1"/>
                    </a:moveTo>
                    <a:cubicBezTo>
                      <a:pt x="352" y="1"/>
                      <a:pt x="1" y="352"/>
                      <a:pt x="1" y="753"/>
                    </a:cubicBezTo>
                    <a:cubicBezTo>
                      <a:pt x="1" y="1179"/>
                      <a:pt x="352" y="1530"/>
                      <a:pt x="753" y="1530"/>
                    </a:cubicBezTo>
                    <a:cubicBezTo>
                      <a:pt x="1179" y="1530"/>
                      <a:pt x="1530" y="1179"/>
                      <a:pt x="1530" y="753"/>
                    </a:cubicBezTo>
                    <a:cubicBezTo>
                      <a:pt x="1530" y="352"/>
                      <a:pt x="1179" y="1"/>
                      <a:pt x="7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5"/>
              <p:cNvSpPr/>
              <p:nvPr/>
            </p:nvSpPr>
            <p:spPr>
              <a:xfrm>
                <a:off x="3161800" y="4797650"/>
                <a:ext cx="37625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30" extrusionOk="0">
                    <a:moveTo>
                      <a:pt x="752" y="1"/>
                    </a:moveTo>
                    <a:cubicBezTo>
                      <a:pt x="326" y="1"/>
                      <a:pt x="1" y="352"/>
                      <a:pt x="1" y="753"/>
                    </a:cubicBezTo>
                    <a:cubicBezTo>
                      <a:pt x="1" y="1179"/>
                      <a:pt x="326" y="1530"/>
                      <a:pt x="752" y="1530"/>
                    </a:cubicBezTo>
                    <a:cubicBezTo>
                      <a:pt x="1153" y="1530"/>
                      <a:pt x="1504" y="1179"/>
                      <a:pt x="1504" y="753"/>
                    </a:cubicBezTo>
                    <a:cubicBezTo>
                      <a:pt x="1504" y="352"/>
                      <a:pt x="1153" y="1"/>
                      <a:pt x="7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5"/>
              <p:cNvSpPr/>
              <p:nvPr/>
            </p:nvSpPr>
            <p:spPr>
              <a:xfrm>
                <a:off x="3082225" y="4808950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52" y="0"/>
                    </a:moveTo>
                    <a:cubicBezTo>
                      <a:pt x="351" y="0"/>
                      <a:pt x="1" y="326"/>
                      <a:pt x="1" y="752"/>
                    </a:cubicBezTo>
                    <a:cubicBezTo>
                      <a:pt x="1" y="1178"/>
                      <a:pt x="351" y="1504"/>
                      <a:pt x="752" y="1504"/>
                    </a:cubicBezTo>
                    <a:cubicBezTo>
                      <a:pt x="1179" y="1504"/>
                      <a:pt x="1529" y="1178"/>
                      <a:pt x="1529" y="752"/>
                    </a:cubicBezTo>
                    <a:cubicBezTo>
                      <a:pt x="1529" y="326"/>
                      <a:pt x="1179" y="0"/>
                      <a:pt x="7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5"/>
              <p:cNvSpPr/>
              <p:nvPr/>
            </p:nvSpPr>
            <p:spPr>
              <a:xfrm>
                <a:off x="3003275" y="4814575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1"/>
                    </a:moveTo>
                    <a:cubicBezTo>
                      <a:pt x="326" y="1"/>
                      <a:pt x="1" y="326"/>
                      <a:pt x="1" y="753"/>
                    </a:cubicBezTo>
                    <a:cubicBezTo>
                      <a:pt x="1" y="1179"/>
                      <a:pt x="326" y="1504"/>
                      <a:pt x="753" y="1504"/>
                    </a:cubicBezTo>
                    <a:cubicBezTo>
                      <a:pt x="1179" y="1504"/>
                      <a:pt x="1504" y="1179"/>
                      <a:pt x="1504" y="753"/>
                    </a:cubicBezTo>
                    <a:cubicBezTo>
                      <a:pt x="1504" y="326"/>
                      <a:pt x="1179" y="1"/>
                      <a:pt x="7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5"/>
              <p:cNvSpPr/>
              <p:nvPr/>
            </p:nvSpPr>
            <p:spPr>
              <a:xfrm>
                <a:off x="3122950" y="4865950"/>
                <a:ext cx="3825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5" extrusionOk="0">
                    <a:moveTo>
                      <a:pt x="778" y="1"/>
                    </a:moveTo>
                    <a:cubicBezTo>
                      <a:pt x="352" y="1"/>
                      <a:pt x="1" y="327"/>
                      <a:pt x="1" y="753"/>
                    </a:cubicBezTo>
                    <a:cubicBezTo>
                      <a:pt x="1" y="1154"/>
                      <a:pt x="352" y="1505"/>
                      <a:pt x="778" y="1505"/>
                    </a:cubicBezTo>
                    <a:cubicBezTo>
                      <a:pt x="1179" y="1505"/>
                      <a:pt x="1529" y="1154"/>
                      <a:pt x="1529" y="753"/>
                    </a:cubicBezTo>
                    <a:cubicBezTo>
                      <a:pt x="1529" y="327"/>
                      <a:pt x="1179" y="1"/>
                      <a:pt x="7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5"/>
              <p:cNvSpPr/>
              <p:nvPr/>
            </p:nvSpPr>
            <p:spPr>
              <a:xfrm>
                <a:off x="3044625" y="4882875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0"/>
                    </a:moveTo>
                    <a:cubicBezTo>
                      <a:pt x="327" y="0"/>
                      <a:pt x="1" y="326"/>
                      <a:pt x="1" y="752"/>
                    </a:cubicBezTo>
                    <a:cubicBezTo>
                      <a:pt x="1" y="1178"/>
                      <a:pt x="327" y="1504"/>
                      <a:pt x="753" y="1504"/>
                    </a:cubicBezTo>
                    <a:cubicBezTo>
                      <a:pt x="1179" y="1504"/>
                      <a:pt x="1505" y="1178"/>
                      <a:pt x="1505" y="752"/>
                    </a:cubicBezTo>
                    <a:cubicBezTo>
                      <a:pt x="1505" y="326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5"/>
              <p:cNvSpPr/>
              <p:nvPr/>
            </p:nvSpPr>
            <p:spPr>
              <a:xfrm>
                <a:off x="2965675" y="4890400"/>
                <a:ext cx="37625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4" extrusionOk="0">
                    <a:moveTo>
                      <a:pt x="753" y="0"/>
                    </a:moveTo>
                    <a:cubicBezTo>
                      <a:pt x="352" y="0"/>
                      <a:pt x="1" y="351"/>
                      <a:pt x="1" y="752"/>
                    </a:cubicBezTo>
                    <a:cubicBezTo>
                      <a:pt x="1" y="1178"/>
                      <a:pt x="352" y="1504"/>
                      <a:pt x="753" y="1504"/>
                    </a:cubicBezTo>
                    <a:cubicBezTo>
                      <a:pt x="1179" y="1504"/>
                      <a:pt x="1505" y="1178"/>
                      <a:pt x="1505" y="752"/>
                    </a:cubicBezTo>
                    <a:cubicBezTo>
                      <a:pt x="1505" y="351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5"/>
              <p:cNvSpPr/>
              <p:nvPr/>
            </p:nvSpPr>
            <p:spPr>
              <a:xfrm>
                <a:off x="2729475" y="4865950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1"/>
                    </a:moveTo>
                    <a:cubicBezTo>
                      <a:pt x="351" y="1"/>
                      <a:pt x="0" y="327"/>
                      <a:pt x="0" y="753"/>
                    </a:cubicBezTo>
                    <a:cubicBezTo>
                      <a:pt x="0" y="1154"/>
                      <a:pt x="351" y="1505"/>
                      <a:pt x="752" y="1505"/>
                    </a:cubicBezTo>
                    <a:cubicBezTo>
                      <a:pt x="1178" y="1505"/>
                      <a:pt x="1504" y="1154"/>
                      <a:pt x="1504" y="753"/>
                    </a:cubicBezTo>
                    <a:cubicBezTo>
                      <a:pt x="1504" y="327"/>
                      <a:pt x="1178" y="1"/>
                      <a:pt x="7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5"/>
              <p:cNvSpPr/>
              <p:nvPr/>
            </p:nvSpPr>
            <p:spPr>
              <a:xfrm>
                <a:off x="2808425" y="4882875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0"/>
                    </a:moveTo>
                    <a:cubicBezTo>
                      <a:pt x="326" y="0"/>
                      <a:pt x="0" y="326"/>
                      <a:pt x="0" y="752"/>
                    </a:cubicBezTo>
                    <a:cubicBezTo>
                      <a:pt x="0" y="1178"/>
                      <a:pt x="326" y="1504"/>
                      <a:pt x="752" y="1504"/>
                    </a:cubicBezTo>
                    <a:cubicBezTo>
                      <a:pt x="1178" y="1504"/>
                      <a:pt x="1504" y="1178"/>
                      <a:pt x="1504" y="752"/>
                    </a:cubicBezTo>
                    <a:cubicBezTo>
                      <a:pt x="1504" y="326"/>
                      <a:pt x="1178" y="0"/>
                      <a:pt x="7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5"/>
              <p:cNvSpPr/>
              <p:nvPr/>
            </p:nvSpPr>
            <p:spPr>
              <a:xfrm>
                <a:off x="2886725" y="4890400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78" y="0"/>
                    </a:moveTo>
                    <a:cubicBezTo>
                      <a:pt x="352" y="0"/>
                      <a:pt x="1" y="351"/>
                      <a:pt x="1" y="752"/>
                    </a:cubicBezTo>
                    <a:cubicBezTo>
                      <a:pt x="1" y="1178"/>
                      <a:pt x="352" y="1504"/>
                      <a:pt x="778" y="1504"/>
                    </a:cubicBezTo>
                    <a:cubicBezTo>
                      <a:pt x="1179" y="1504"/>
                      <a:pt x="1530" y="1178"/>
                      <a:pt x="1530" y="752"/>
                    </a:cubicBezTo>
                    <a:cubicBezTo>
                      <a:pt x="1530" y="351"/>
                      <a:pt x="1179" y="0"/>
                      <a:pt x="7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5"/>
              <p:cNvSpPr/>
              <p:nvPr/>
            </p:nvSpPr>
            <p:spPr>
              <a:xfrm>
                <a:off x="2765175" y="4939275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78" y="0"/>
                    </a:moveTo>
                    <a:cubicBezTo>
                      <a:pt x="352" y="0"/>
                      <a:pt x="1" y="326"/>
                      <a:pt x="1" y="752"/>
                    </a:cubicBezTo>
                    <a:cubicBezTo>
                      <a:pt x="1" y="1178"/>
                      <a:pt x="352" y="1504"/>
                      <a:pt x="778" y="1504"/>
                    </a:cubicBezTo>
                    <a:cubicBezTo>
                      <a:pt x="1179" y="1504"/>
                      <a:pt x="1530" y="1178"/>
                      <a:pt x="1530" y="752"/>
                    </a:cubicBezTo>
                    <a:cubicBezTo>
                      <a:pt x="1530" y="326"/>
                      <a:pt x="1179" y="0"/>
                      <a:pt x="7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5"/>
              <p:cNvSpPr/>
              <p:nvPr/>
            </p:nvSpPr>
            <p:spPr>
              <a:xfrm>
                <a:off x="2844750" y="4951800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0"/>
                    </a:moveTo>
                    <a:cubicBezTo>
                      <a:pt x="327" y="0"/>
                      <a:pt x="1" y="326"/>
                      <a:pt x="1" y="752"/>
                    </a:cubicBezTo>
                    <a:cubicBezTo>
                      <a:pt x="1" y="1178"/>
                      <a:pt x="327" y="1504"/>
                      <a:pt x="753" y="1504"/>
                    </a:cubicBezTo>
                    <a:cubicBezTo>
                      <a:pt x="1179" y="1504"/>
                      <a:pt x="1505" y="1178"/>
                      <a:pt x="1505" y="752"/>
                    </a:cubicBezTo>
                    <a:cubicBezTo>
                      <a:pt x="1505" y="326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5"/>
              <p:cNvSpPr/>
              <p:nvPr/>
            </p:nvSpPr>
            <p:spPr>
              <a:xfrm>
                <a:off x="2923700" y="4959325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53" y="0"/>
                    </a:moveTo>
                    <a:cubicBezTo>
                      <a:pt x="352" y="0"/>
                      <a:pt x="1" y="351"/>
                      <a:pt x="1" y="752"/>
                    </a:cubicBezTo>
                    <a:cubicBezTo>
                      <a:pt x="1" y="1178"/>
                      <a:pt x="352" y="1504"/>
                      <a:pt x="753" y="1504"/>
                    </a:cubicBezTo>
                    <a:cubicBezTo>
                      <a:pt x="1179" y="1504"/>
                      <a:pt x="1530" y="1178"/>
                      <a:pt x="1530" y="752"/>
                    </a:cubicBezTo>
                    <a:cubicBezTo>
                      <a:pt x="1530" y="351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5"/>
              <p:cNvSpPr/>
              <p:nvPr/>
            </p:nvSpPr>
            <p:spPr>
              <a:xfrm>
                <a:off x="3082225" y="4939275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52" y="0"/>
                    </a:moveTo>
                    <a:cubicBezTo>
                      <a:pt x="351" y="0"/>
                      <a:pt x="1" y="326"/>
                      <a:pt x="1" y="752"/>
                    </a:cubicBezTo>
                    <a:cubicBezTo>
                      <a:pt x="1" y="1178"/>
                      <a:pt x="351" y="1504"/>
                      <a:pt x="752" y="1504"/>
                    </a:cubicBezTo>
                    <a:cubicBezTo>
                      <a:pt x="1179" y="1504"/>
                      <a:pt x="1529" y="1178"/>
                      <a:pt x="1529" y="752"/>
                    </a:cubicBezTo>
                    <a:cubicBezTo>
                      <a:pt x="1529" y="326"/>
                      <a:pt x="1179" y="0"/>
                      <a:pt x="7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5"/>
              <p:cNvSpPr/>
              <p:nvPr/>
            </p:nvSpPr>
            <p:spPr>
              <a:xfrm>
                <a:off x="3003275" y="4951800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0"/>
                    </a:moveTo>
                    <a:cubicBezTo>
                      <a:pt x="326" y="0"/>
                      <a:pt x="1" y="326"/>
                      <a:pt x="1" y="752"/>
                    </a:cubicBezTo>
                    <a:cubicBezTo>
                      <a:pt x="1" y="1178"/>
                      <a:pt x="326" y="1504"/>
                      <a:pt x="753" y="1504"/>
                    </a:cubicBezTo>
                    <a:cubicBezTo>
                      <a:pt x="1179" y="1504"/>
                      <a:pt x="1504" y="1178"/>
                      <a:pt x="1504" y="752"/>
                    </a:cubicBezTo>
                    <a:cubicBezTo>
                      <a:pt x="1504" y="326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5"/>
              <p:cNvSpPr/>
              <p:nvPr/>
            </p:nvSpPr>
            <p:spPr>
              <a:xfrm>
                <a:off x="2623575" y="4378125"/>
                <a:ext cx="315825" cy="343750"/>
              </a:xfrm>
              <a:custGeom>
                <a:avLst/>
                <a:gdLst/>
                <a:ahLst/>
                <a:cxnLst/>
                <a:rect l="l" t="t" r="r" b="b"/>
                <a:pathLst>
                  <a:path w="12633" h="13750" extrusionOk="0">
                    <a:moveTo>
                      <a:pt x="1924" y="1"/>
                    </a:moveTo>
                    <a:cubicBezTo>
                      <a:pt x="1220" y="1"/>
                      <a:pt x="1059" y="401"/>
                      <a:pt x="953" y="1017"/>
                    </a:cubicBezTo>
                    <a:cubicBezTo>
                      <a:pt x="1" y="6957"/>
                      <a:pt x="4487" y="13098"/>
                      <a:pt x="10527" y="13724"/>
                    </a:cubicBezTo>
                    <a:cubicBezTo>
                      <a:pt x="10652" y="13741"/>
                      <a:pt x="10771" y="13749"/>
                      <a:pt x="10882" y="13749"/>
                    </a:cubicBezTo>
                    <a:cubicBezTo>
                      <a:pt x="11617" y="13749"/>
                      <a:pt x="12044" y="13372"/>
                      <a:pt x="12131" y="12371"/>
                    </a:cubicBezTo>
                    <a:cubicBezTo>
                      <a:pt x="12632" y="6105"/>
                      <a:pt x="8572" y="992"/>
                      <a:pt x="2357" y="40"/>
                    </a:cubicBezTo>
                    <a:cubicBezTo>
                      <a:pt x="2193" y="13"/>
                      <a:pt x="2050" y="1"/>
                      <a:pt x="192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5"/>
              <p:cNvSpPr/>
              <p:nvPr/>
            </p:nvSpPr>
            <p:spPr>
              <a:xfrm>
                <a:off x="2651150" y="4380150"/>
                <a:ext cx="271525" cy="339325"/>
              </a:xfrm>
              <a:custGeom>
                <a:avLst/>
                <a:gdLst/>
                <a:ahLst/>
                <a:cxnLst/>
                <a:rect l="l" t="t" r="r" b="b"/>
                <a:pathLst>
                  <a:path w="10861" h="13573" extrusionOk="0">
                    <a:moveTo>
                      <a:pt x="527" y="0"/>
                    </a:moveTo>
                    <a:cubicBezTo>
                      <a:pt x="96" y="0"/>
                      <a:pt x="25" y="321"/>
                      <a:pt x="25" y="811"/>
                    </a:cubicBezTo>
                    <a:cubicBezTo>
                      <a:pt x="0" y="6024"/>
                      <a:pt x="4537" y="12140"/>
                      <a:pt x="9624" y="13493"/>
                    </a:cubicBezTo>
                    <a:cubicBezTo>
                      <a:pt x="9814" y="13545"/>
                      <a:pt x="9983" y="13573"/>
                      <a:pt x="10129" y="13573"/>
                    </a:cubicBezTo>
                    <a:cubicBezTo>
                      <a:pt x="10621" y="13573"/>
                      <a:pt x="10860" y="13257"/>
                      <a:pt x="10802" y="12465"/>
                    </a:cubicBezTo>
                    <a:cubicBezTo>
                      <a:pt x="10401" y="6901"/>
                      <a:pt x="6366" y="1764"/>
                      <a:pt x="1078" y="109"/>
                    </a:cubicBezTo>
                    <a:cubicBezTo>
                      <a:pt x="849" y="35"/>
                      <a:pt x="669" y="0"/>
                      <a:pt x="5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5"/>
              <p:cNvSpPr/>
              <p:nvPr/>
            </p:nvSpPr>
            <p:spPr>
              <a:xfrm>
                <a:off x="2652925" y="4380525"/>
                <a:ext cx="267875" cy="338050"/>
              </a:xfrm>
              <a:custGeom>
                <a:avLst/>
                <a:gdLst/>
                <a:ahLst/>
                <a:cxnLst/>
                <a:rect l="l" t="t" r="r" b="b"/>
                <a:pathLst>
                  <a:path w="10715" h="13522" extrusionOk="0">
                    <a:moveTo>
                      <a:pt x="356" y="0"/>
                    </a:moveTo>
                    <a:cubicBezTo>
                      <a:pt x="24" y="0"/>
                      <a:pt x="1" y="290"/>
                      <a:pt x="55" y="721"/>
                    </a:cubicBezTo>
                    <a:cubicBezTo>
                      <a:pt x="481" y="5583"/>
                      <a:pt x="5042" y="11698"/>
                      <a:pt x="9654" y="13403"/>
                    </a:cubicBezTo>
                    <a:cubicBezTo>
                      <a:pt x="9863" y="13479"/>
                      <a:pt x="10040" y="13521"/>
                      <a:pt x="10185" y="13521"/>
                    </a:cubicBezTo>
                    <a:cubicBezTo>
                      <a:pt x="10562" y="13521"/>
                      <a:pt x="10715" y="13238"/>
                      <a:pt x="10606" y="12551"/>
                    </a:cubicBezTo>
                    <a:cubicBezTo>
                      <a:pt x="9754" y="7312"/>
                      <a:pt x="5719" y="2175"/>
                      <a:pt x="907" y="144"/>
                    </a:cubicBezTo>
                    <a:cubicBezTo>
                      <a:pt x="666" y="45"/>
                      <a:pt x="487" y="0"/>
                      <a:pt x="3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5"/>
              <p:cNvSpPr/>
              <p:nvPr/>
            </p:nvSpPr>
            <p:spPr>
              <a:xfrm>
                <a:off x="2654775" y="4381675"/>
                <a:ext cx="261975" cy="335225"/>
              </a:xfrm>
              <a:custGeom>
                <a:avLst/>
                <a:gdLst/>
                <a:ahLst/>
                <a:cxnLst/>
                <a:rect l="l" t="t" r="r" b="b"/>
                <a:pathLst>
                  <a:path w="10479" h="13409" extrusionOk="0">
                    <a:moveTo>
                      <a:pt x="129" y="1"/>
                    </a:moveTo>
                    <a:cubicBezTo>
                      <a:pt x="0" y="1"/>
                      <a:pt x="57" y="215"/>
                      <a:pt x="181" y="525"/>
                    </a:cubicBezTo>
                    <a:cubicBezTo>
                      <a:pt x="1660" y="4560"/>
                      <a:pt x="6271" y="10650"/>
                      <a:pt x="9830" y="13156"/>
                    </a:cubicBezTo>
                    <a:cubicBezTo>
                      <a:pt x="10061" y="13317"/>
                      <a:pt x="10231" y="13409"/>
                      <a:pt x="10330" y="13409"/>
                    </a:cubicBezTo>
                    <a:cubicBezTo>
                      <a:pt x="10479" y="13409"/>
                      <a:pt x="10467" y="13201"/>
                      <a:pt x="10256" y="12705"/>
                    </a:cubicBezTo>
                    <a:cubicBezTo>
                      <a:pt x="8402" y="8269"/>
                      <a:pt x="4392" y="3106"/>
                      <a:pt x="607" y="274"/>
                    </a:cubicBezTo>
                    <a:cubicBezTo>
                      <a:pt x="358" y="82"/>
                      <a:pt x="208" y="1"/>
                      <a:pt x="12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5"/>
              <p:cNvSpPr/>
              <p:nvPr/>
            </p:nvSpPr>
            <p:spPr>
              <a:xfrm>
                <a:off x="2655400" y="4382075"/>
                <a:ext cx="260675" cy="334550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13382" extrusionOk="0">
                    <a:moveTo>
                      <a:pt x="69" y="1"/>
                    </a:moveTo>
                    <a:cubicBezTo>
                      <a:pt x="1" y="1"/>
                      <a:pt x="87" y="184"/>
                      <a:pt x="231" y="458"/>
                    </a:cubicBezTo>
                    <a:cubicBezTo>
                      <a:pt x="2161" y="4143"/>
                      <a:pt x="6773" y="10208"/>
                      <a:pt x="9906" y="13065"/>
                    </a:cubicBezTo>
                    <a:cubicBezTo>
                      <a:pt x="10128" y="13265"/>
                      <a:pt x="10281" y="13381"/>
                      <a:pt x="10346" y="13381"/>
                    </a:cubicBezTo>
                    <a:cubicBezTo>
                      <a:pt x="10427" y="13381"/>
                      <a:pt x="10369" y="13197"/>
                      <a:pt x="10131" y="12764"/>
                    </a:cubicBezTo>
                    <a:cubicBezTo>
                      <a:pt x="7850" y="8654"/>
                      <a:pt x="3840" y="3491"/>
                      <a:pt x="507" y="333"/>
                    </a:cubicBezTo>
                    <a:cubicBezTo>
                      <a:pt x="252" y="100"/>
                      <a:pt x="119" y="1"/>
                      <a:pt x="6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5"/>
              <p:cNvSpPr/>
              <p:nvPr/>
            </p:nvSpPr>
            <p:spPr>
              <a:xfrm>
                <a:off x="2698775" y="4656050"/>
                <a:ext cx="490000" cy="78975"/>
              </a:xfrm>
              <a:custGeom>
                <a:avLst/>
                <a:gdLst/>
                <a:ahLst/>
                <a:cxnLst/>
                <a:rect l="l" t="t" r="r" b="b"/>
                <a:pathLst>
                  <a:path w="19600" h="3159" extrusionOk="0">
                    <a:moveTo>
                      <a:pt x="1755" y="1"/>
                    </a:moveTo>
                    <a:cubicBezTo>
                      <a:pt x="827" y="126"/>
                      <a:pt x="0" y="527"/>
                      <a:pt x="301" y="1805"/>
                    </a:cubicBezTo>
                    <a:cubicBezTo>
                      <a:pt x="2983" y="2657"/>
                      <a:pt x="6241" y="3159"/>
                      <a:pt x="9750" y="3159"/>
                    </a:cubicBezTo>
                    <a:cubicBezTo>
                      <a:pt x="13283" y="3159"/>
                      <a:pt x="16542" y="2657"/>
                      <a:pt x="19223" y="1805"/>
                    </a:cubicBezTo>
                    <a:cubicBezTo>
                      <a:pt x="19599" y="803"/>
                      <a:pt x="19148" y="151"/>
                      <a:pt x="17770" y="1"/>
                    </a:cubicBezTo>
                    <a:cubicBezTo>
                      <a:pt x="15201" y="828"/>
                      <a:pt x="12481" y="1241"/>
                      <a:pt x="9762" y="1241"/>
                    </a:cubicBezTo>
                    <a:cubicBezTo>
                      <a:pt x="7043" y="1241"/>
                      <a:pt x="4323" y="828"/>
                      <a:pt x="17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5"/>
              <p:cNvSpPr/>
              <p:nvPr/>
            </p:nvSpPr>
            <p:spPr>
              <a:xfrm>
                <a:off x="3101050" y="4112150"/>
                <a:ext cx="82275" cy="60875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2435" extrusionOk="0">
                    <a:moveTo>
                      <a:pt x="1580" y="1"/>
                    </a:moveTo>
                    <a:cubicBezTo>
                      <a:pt x="1" y="1"/>
                      <a:pt x="862" y="2409"/>
                      <a:pt x="1553" y="2433"/>
                    </a:cubicBezTo>
                    <a:cubicBezTo>
                      <a:pt x="1561" y="2434"/>
                      <a:pt x="1569" y="2434"/>
                      <a:pt x="1576" y="2434"/>
                    </a:cubicBezTo>
                    <a:cubicBezTo>
                      <a:pt x="2301" y="2434"/>
                      <a:pt x="3291" y="101"/>
                      <a:pt x="1654" y="2"/>
                    </a:cubicBezTo>
                    <a:cubicBezTo>
                      <a:pt x="1629" y="1"/>
                      <a:pt x="1604" y="1"/>
                      <a:pt x="15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5"/>
              <p:cNvSpPr/>
              <p:nvPr/>
            </p:nvSpPr>
            <p:spPr>
              <a:xfrm>
                <a:off x="3132825" y="4166325"/>
                <a:ext cx="75175" cy="49850"/>
              </a:xfrm>
              <a:custGeom>
                <a:avLst/>
                <a:gdLst/>
                <a:ahLst/>
                <a:cxnLst/>
                <a:rect l="l" t="t" r="r" b="b"/>
                <a:pathLst>
                  <a:path w="3007" h="1994" extrusionOk="0">
                    <a:moveTo>
                      <a:pt x="1061" y="1"/>
                    </a:moveTo>
                    <a:cubicBezTo>
                      <a:pt x="708" y="1"/>
                      <a:pt x="401" y="89"/>
                      <a:pt x="282" y="266"/>
                    </a:cubicBezTo>
                    <a:cubicBezTo>
                      <a:pt x="1" y="736"/>
                      <a:pt x="831" y="1993"/>
                      <a:pt x="1633" y="1993"/>
                    </a:cubicBezTo>
                    <a:cubicBezTo>
                      <a:pt x="1902" y="1993"/>
                      <a:pt x="2168" y="1853"/>
                      <a:pt x="2388" y="1494"/>
                    </a:cubicBezTo>
                    <a:cubicBezTo>
                      <a:pt x="3006" y="505"/>
                      <a:pt x="1905" y="1"/>
                      <a:pt x="10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5"/>
              <p:cNvSpPr/>
              <p:nvPr/>
            </p:nvSpPr>
            <p:spPr>
              <a:xfrm>
                <a:off x="3133250" y="4128550"/>
                <a:ext cx="7360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2944" h="2048" extrusionOk="0">
                    <a:moveTo>
                      <a:pt x="1603" y="1"/>
                    </a:moveTo>
                    <a:cubicBezTo>
                      <a:pt x="819" y="1"/>
                      <a:pt x="1" y="1324"/>
                      <a:pt x="265" y="1777"/>
                    </a:cubicBezTo>
                    <a:cubicBezTo>
                      <a:pt x="374" y="1959"/>
                      <a:pt x="666" y="2048"/>
                      <a:pt x="1005" y="2048"/>
                    </a:cubicBezTo>
                    <a:cubicBezTo>
                      <a:pt x="1835" y="2048"/>
                      <a:pt x="2943" y="1514"/>
                      <a:pt x="2320" y="499"/>
                    </a:cubicBezTo>
                    <a:cubicBezTo>
                      <a:pt x="2111" y="142"/>
                      <a:pt x="1859" y="1"/>
                      <a:pt x="16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5"/>
              <p:cNvSpPr/>
              <p:nvPr/>
            </p:nvSpPr>
            <p:spPr>
              <a:xfrm>
                <a:off x="3073900" y="4165250"/>
                <a:ext cx="72475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2899" h="2010" extrusionOk="0">
                    <a:moveTo>
                      <a:pt x="1810" y="1"/>
                    </a:moveTo>
                    <a:cubicBezTo>
                      <a:pt x="1005" y="1"/>
                      <a:pt x="0" y="462"/>
                      <a:pt x="509" y="1462"/>
                    </a:cubicBezTo>
                    <a:cubicBezTo>
                      <a:pt x="706" y="1856"/>
                      <a:pt x="970" y="2009"/>
                      <a:pt x="1246" y="2009"/>
                    </a:cubicBezTo>
                    <a:cubicBezTo>
                      <a:pt x="2024" y="2009"/>
                      <a:pt x="2898" y="790"/>
                      <a:pt x="2639" y="309"/>
                    </a:cubicBezTo>
                    <a:cubicBezTo>
                      <a:pt x="2534" y="107"/>
                      <a:pt x="2195" y="1"/>
                      <a:pt x="18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5"/>
              <p:cNvSpPr/>
              <p:nvPr/>
            </p:nvSpPr>
            <p:spPr>
              <a:xfrm>
                <a:off x="3072500" y="4130150"/>
                <a:ext cx="74925" cy="49875"/>
              </a:xfrm>
              <a:custGeom>
                <a:avLst/>
                <a:gdLst/>
                <a:ahLst/>
                <a:cxnLst/>
                <a:rect l="l" t="t" r="r" b="b"/>
                <a:pathLst>
                  <a:path w="2997" h="1995" extrusionOk="0">
                    <a:moveTo>
                      <a:pt x="1360" y="0"/>
                    </a:moveTo>
                    <a:cubicBezTo>
                      <a:pt x="1095" y="0"/>
                      <a:pt x="833" y="137"/>
                      <a:pt x="615" y="485"/>
                    </a:cubicBezTo>
                    <a:cubicBezTo>
                      <a:pt x="1" y="1486"/>
                      <a:pt x="1083" y="1994"/>
                      <a:pt x="1915" y="1994"/>
                    </a:cubicBezTo>
                    <a:cubicBezTo>
                      <a:pt x="2272" y="1994"/>
                      <a:pt x="2583" y="1901"/>
                      <a:pt x="2695" y="1713"/>
                    </a:cubicBezTo>
                    <a:cubicBezTo>
                      <a:pt x="2997" y="1261"/>
                      <a:pt x="2164" y="0"/>
                      <a:pt x="13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5"/>
              <p:cNvSpPr/>
              <p:nvPr/>
            </p:nvSpPr>
            <p:spPr>
              <a:xfrm>
                <a:off x="3105050" y="4172950"/>
                <a:ext cx="82025" cy="60925"/>
              </a:xfrm>
              <a:custGeom>
                <a:avLst/>
                <a:gdLst/>
                <a:ahLst/>
                <a:cxnLst/>
                <a:rect l="l" t="t" r="r" b="b"/>
                <a:pathLst>
                  <a:path w="3281" h="2437" extrusionOk="0">
                    <a:moveTo>
                      <a:pt x="1416" y="1"/>
                    </a:moveTo>
                    <a:cubicBezTo>
                      <a:pt x="1409" y="1"/>
                      <a:pt x="1401" y="1"/>
                      <a:pt x="1393" y="1"/>
                    </a:cubicBezTo>
                    <a:cubicBezTo>
                      <a:pt x="709" y="50"/>
                      <a:pt x="0" y="2437"/>
                      <a:pt x="1502" y="2437"/>
                    </a:cubicBezTo>
                    <a:cubicBezTo>
                      <a:pt x="1540" y="2437"/>
                      <a:pt x="1579" y="2435"/>
                      <a:pt x="1619" y="2432"/>
                    </a:cubicBezTo>
                    <a:cubicBezTo>
                      <a:pt x="3280" y="2308"/>
                      <a:pt x="2145" y="1"/>
                      <a:pt x="14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5"/>
              <p:cNvSpPr/>
              <p:nvPr/>
            </p:nvSpPr>
            <p:spPr>
              <a:xfrm>
                <a:off x="3128650" y="4182100"/>
                <a:ext cx="549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199" h="1680" extrusionOk="0">
                    <a:moveTo>
                      <a:pt x="698" y="1"/>
                    </a:moveTo>
                    <a:cubicBezTo>
                      <a:pt x="672" y="1"/>
                      <a:pt x="648" y="4"/>
                      <a:pt x="625" y="11"/>
                    </a:cubicBezTo>
                    <a:cubicBezTo>
                      <a:pt x="164" y="126"/>
                      <a:pt x="0" y="1679"/>
                      <a:pt x="850" y="1679"/>
                    </a:cubicBezTo>
                    <a:cubicBezTo>
                      <a:pt x="926" y="1679"/>
                      <a:pt x="1009" y="1667"/>
                      <a:pt x="1101" y="1640"/>
                    </a:cubicBezTo>
                    <a:cubicBezTo>
                      <a:pt x="2198" y="1354"/>
                      <a:pt x="1207" y="1"/>
                      <a:pt x="6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5"/>
              <p:cNvSpPr/>
              <p:nvPr/>
            </p:nvSpPr>
            <p:spPr>
              <a:xfrm>
                <a:off x="3137225" y="4146350"/>
                <a:ext cx="54000" cy="38650"/>
              </a:xfrm>
              <a:custGeom>
                <a:avLst/>
                <a:gdLst/>
                <a:ahLst/>
                <a:cxnLst/>
                <a:rect l="l" t="t" r="r" b="b"/>
                <a:pathLst>
                  <a:path w="2160" h="1546" extrusionOk="0">
                    <a:moveTo>
                      <a:pt x="1045" y="0"/>
                    </a:moveTo>
                    <a:cubicBezTo>
                      <a:pt x="444" y="0"/>
                      <a:pt x="0" y="1140"/>
                      <a:pt x="282" y="1441"/>
                    </a:cubicBezTo>
                    <a:cubicBezTo>
                      <a:pt x="348" y="1512"/>
                      <a:pt x="462" y="1545"/>
                      <a:pt x="598" y="1545"/>
                    </a:cubicBezTo>
                    <a:cubicBezTo>
                      <a:pt x="1180" y="1545"/>
                      <a:pt x="2160" y="949"/>
                      <a:pt x="1510" y="238"/>
                    </a:cubicBezTo>
                    <a:cubicBezTo>
                      <a:pt x="1351" y="70"/>
                      <a:pt x="1193" y="0"/>
                      <a:pt x="10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5"/>
              <p:cNvSpPr/>
              <p:nvPr/>
            </p:nvSpPr>
            <p:spPr>
              <a:xfrm>
                <a:off x="3099150" y="4160725"/>
                <a:ext cx="4677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1324" extrusionOk="0">
                    <a:moveTo>
                      <a:pt x="704" y="1"/>
                    </a:moveTo>
                    <a:cubicBezTo>
                      <a:pt x="436" y="1"/>
                      <a:pt x="203" y="146"/>
                      <a:pt x="126" y="540"/>
                    </a:cubicBezTo>
                    <a:cubicBezTo>
                      <a:pt x="0" y="1117"/>
                      <a:pt x="395" y="1324"/>
                      <a:pt x="834" y="1324"/>
                    </a:cubicBezTo>
                    <a:cubicBezTo>
                      <a:pt x="1272" y="1324"/>
                      <a:pt x="1755" y="1117"/>
                      <a:pt x="1805" y="866"/>
                    </a:cubicBezTo>
                    <a:cubicBezTo>
                      <a:pt x="1871" y="537"/>
                      <a:pt x="1221" y="1"/>
                      <a:pt x="7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5"/>
              <p:cNvSpPr/>
              <p:nvPr/>
            </p:nvSpPr>
            <p:spPr>
              <a:xfrm>
                <a:off x="2608825" y="4432200"/>
                <a:ext cx="39875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1075" extrusionOk="0">
                    <a:moveTo>
                      <a:pt x="734" y="1"/>
                    </a:moveTo>
                    <a:cubicBezTo>
                      <a:pt x="595" y="1"/>
                      <a:pt x="457" y="73"/>
                      <a:pt x="340" y="258"/>
                    </a:cubicBezTo>
                    <a:cubicBezTo>
                      <a:pt x="1" y="793"/>
                      <a:pt x="602" y="1075"/>
                      <a:pt x="1049" y="1075"/>
                    </a:cubicBezTo>
                    <a:cubicBezTo>
                      <a:pt x="1230" y="1075"/>
                      <a:pt x="1385" y="1028"/>
                      <a:pt x="1443" y="935"/>
                    </a:cubicBezTo>
                    <a:cubicBezTo>
                      <a:pt x="1594" y="689"/>
                      <a:pt x="1160" y="1"/>
                      <a:pt x="7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5"/>
              <p:cNvSpPr/>
              <p:nvPr/>
            </p:nvSpPr>
            <p:spPr>
              <a:xfrm>
                <a:off x="2641600" y="4432375"/>
                <a:ext cx="38900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1078" extrusionOk="0">
                    <a:moveTo>
                      <a:pt x="871" y="1"/>
                    </a:moveTo>
                    <a:cubicBezTo>
                      <a:pt x="455" y="1"/>
                      <a:pt x="1" y="666"/>
                      <a:pt x="132" y="928"/>
                    </a:cubicBezTo>
                    <a:cubicBezTo>
                      <a:pt x="193" y="1027"/>
                      <a:pt x="361" y="1077"/>
                      <a:pt x="554" y="1077"/>
                    </a:cubicBezTo>
                    <a:cubicBezTo>
                      <a:pt x="992" y="1077"/>
                      <a:pt x="1556" y="816"/>
                      <a:pt x="1260" y="276"/>
                    </a:cubicBezTo>
                    <a:cubicBezTo>
                      <a:pt x="1151" y="78"/>
                      <a:pt x="1013" y="1"/>
                      <a:pt x="8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5"/>
              <p:cNvSpPr/>
              <p:nvPr/>
            </p:nvSpPr>
            <p:spPr>
              <a:xfrm>
                <a:off x="2621075" y="4422975"/>
                <a:ext cx="44300" cy="32600"/>
              </a:xfrm>
              <a:custGeom>
                <a:avLst/>
                <a:gdLst/>
                <a:ahLst/>
                <a:cxnLst/>
                <a:rect l="l" t="t" r="r" b="b"/>
                <a:pathLst>
                  <a:path w="1772" h="1304" extrusionOk="0">
                    <a:moveTo>
                      <a:pt x="903" y="0"/>
                    </a:moveTo>
                    <a:cubicBezTo>
                      <a:pt x="895" y="0"/>
                      <a:pt x="886" y="0"/>
                      <a:pt x="878" y="0"/>
                    </a:cubicBezTo>
                    <a:cubicBezTo>
                      <a:pt x="0" y="25"/>
                      <a:pt x="577" y="1304"/>
                      <a:pt x="953" y="1304"/>
                    </a:cubicBezTo>
                    <a:cubicBezTo>
                      <a:pt x="1350" y="1279"/>
                      <a:pt x="1772" y="0"/>
                      <a:pt x="90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5"/>
              <p:cNvSpPr/>
              <p:nvPr/>
            </p:nvSpPr>
            <p:spPr>
              <a:xfrm>
                <a:off x="2621925" y="4455550"/>
                <a:ext cx="44675" cy="32625"/>
              </a:xfrm>
              <a:custGeom>
                <a:avLst/>
                <a:gdLst/>
                <a:ahLst/>
                <a:cxnLst/>
                <a:rect l="l" t="t" r="r" b="b"/>
                <a:pathLst>
                  <a:path w="1787" h="1305" extrusionOk="0">
                    <a:moveTo>
                      <a:pt x="908" y="0"/>
                    </a:moveTo>
                    <a:cubicBezTo>
                      <a:pt x="532" y="0"/>
                      <a:pt x="0" y="1254"/>
                      <a:pt x="894" y="1304"/>
                    </a:cubicBezTo>
                    <a:cubicBezTo>
                      <a:pt x="902" y="1304"/>
                      <a:pt x="911" y="1304"/>
                      <a:pt x="919" y="1304"/>
                    </a:cubicBezTo>
                    <a:cubicBezTo>
                      <a:pt x="1787" y="1304"/>
                      <a:pt x="1316" y="25"/>
                      <a:pt x="919" y="1"/>
                    </a:cubicBezTo>
                    <a:cubicBezTo>
                      <a:pt x="915" y="0"/>
                      <a:pt x="911" y="0"/>
                      <a:pt x="9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5"/>
              <p:cNvSpPr/>
              <p:nvPr/>
            </p:nvSpPr>
            <p:spPr>
              <a:xfrm>
                <a:off x="2609300" y="4451525"/>
                <a:ext cx="39350" cy="27150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1086" extrusionOk="0">
                    <a:moveTo>
                      <a:pt x="1010" y="1"/>
                    </a:moveTo>
                    <a:cubicBezTo>
                      <a:pt x="573" y="1"/>
                      <a:pt x="0" y="274"/>
                      <a:pt x="296" y="813"/>
                    </a:cubicBezTo>
                    <a:cubicBezTo>
                      <a:pt x="409" y="1009"/>
                      <a:pt x="550" y="1085"/>
                      <a:pt x="693" y="1085"/>
                    </a:cubicBezTo>
                    <a:cubicBezTo>
                      <a:pt x="1120" y="1085"/>
                      <a:pt x="1574" y="406"/>
                      <a:pt x="1424" y="162"/>
                    </a:cubicBezTo>
                    <a:cubicBezTo>
                      <a:pt x="1370" y="54"/>
                      <a:pt x="1203" y="1"/>
                      <a:pt x="101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5"/>
              <p:cNvSpPr/>
              <p:nvPr/>
            </p:nvSpPr>
            <p:spPr>
              <a:xfrm>
                <a:off x="2641700" y="4450575"/>
                <a:ext cx="39025" cy="25850"/>
              </a:xfrm>
              <a:custGeom>
                <a:avLst/>
                <a:gdLst/>
                <a:ahLst/>
                <a:cxnLst/>
                <a:rect l="l" t="t" r="r" b="b"/>
                <a:pathLst>
                  <a:path w="1561" h="1034" extrusionOk="0">
                    <a:moveTo>
                      <a:pt x="663" y="0"/>
                    </a:moveTo>
                    <a:cubicBezTo>
                      <a:pt x="419" y="0"/>
                      <a:pt x="192" y="72"/>
                      <a:pt x="128" y="200"/>
                    </a:cubicBezTo>
                    <a:cubicBezTo>
                      <a:pt x="1" y="453"/>
                      <a:pt x="476" y="1034"/>
                      <a:pt x="891" y="1034"/>
                    </a:cubicBezTo>
                    <a:cubicBezTo>
                      <a:pt x="1051" y="1034"/>
                      <a:pt x="1201" y="948"/>
                      <a:pt x="1306" y="726"/>
                    </a:cubicBezTo>
                    <a:cubicBezTo>
                      <a:pt x="1560" y="217"/>
                      <a:pt x="1087" y="0"/>
                      <a:pt x="6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5"/>
              <p:cNvSpPr/>
              <p:nvPr/>
            </p:nvSpPr>
            <p:spPr>
              <a:xfrm>
                <a:off x="2649050" y="4450225"/>
                <a:ext cx="25350" cy="17775"/>
              </a:xfrm>
              <a:custGeom>
                <a:avLst/>
                <a:gdLst/>
                <a:ahLst/>
                <a:cxnLst/>
                <a:rect l="l" t="t" r="r" b="b"/>
                <a:pathLst>
                  <a:path w="1014" h="711" extrusionOk="0">
                    <a:moveTo>
                      <a:pt x="550" y="0"/>
                    </a:moveTo>
                    <a:cubicBezTo>
                      <a:pt x="320" y="0"/>
                      <a:pt x="71" y="105"/>
                      <a:pt x="34" y="239"/>
                    </a:cubicBezTo>
                    <a:cubicBezTo>
                      <a:pt x="1" y="407"/>
                      <a:pt x="350" y="710"/>
                      <a:pt x="630" y="710"/>
                    </a:cubicBezTo>
                    <a:cubicBezTo>
                      <a:pt x="767" y="710"/>
                      <a:pt x="887" y="637"/>
                      <a:pt x="937" y="439"/>
                    </a:cubicBezTo>
                    <a:cubicBezTo>
                      <a:pt x="1014" y="117"/>
                      <a:pt x="793" y="0"/>
                      <a:pt x="5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5"/>
              <p:cNvSpPr/>
              <p:nvPr/>
            </p:nvSpPr>
            <p:spPr>
              <a:xfrm>
                <a:off x="2629675" y="4433850"/>
                <a:ext cx="29800" cy="22400"/>
              </a:xfrm>
              <a:custGeom>
                <a:avLst/>
                <a:gdLst/>
                <a:ahLst/>
                <a:cxnLst/>
                <a:rect l="l" t="t" r="r" b="b"/>
                <a:pathLst>
                  <a:path w="1192" h="896" extrusionOk="0">
                    <a:moveTo>
                      <a:pt x="709" y="0"/>
                    </a:moveTo>
                    <a:cubicBezTo>
                      <a:pt x="671" y="0"/>
                      <a:pt x="629" y="6"/>
                      <a:pt x="584" y="17"/>
                    </a:cubicBezTo>
                    <a:cubicBezTo>
                      <a:pt x="0" y="138"/>
                      <a:pt x="525" y="896"/>
                      <a:pt x="786" y="896"/>
                    </a:cubicBezTo>
                    <a:cubicBezTo>
                      <a:pt x="794" y="896"/>
                      <a:pt x="802" y="895"/>
                      <a:pt x="809" y="894"/>
                    </a:cubicBezTo>
                    <a:cubicBezTo>
                      <a:pt x="1065" y="824"/>
                      <a:pt x="1191" y="0"/>
                      <a:pt x="7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5"/>
              <p:cNvSpPr/>
              <p:nvPr/>
            </p:nvSpPr>
            <p:spPr>
              <a:xfrm>
                <a:off x="2625375" y="4455200"/>
                <a:ext cx="292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1168" h="842" extrusionOk="0">
                    <a:moveTo>
                      <a:pt x="852" y="1"/>
                    </a:moveTo>
                    <a:cubicBezTo>
                      <a:pt x="552" y="1"/>
                      <a:pt x="1" y="380"/>
                      <a:pt x="405" y="741"/>
                    </a:cubicBezTo>
                    <a:cubicBezTo>
                      <a:pt x="488" y="812"/>
                      <a:pt x="567" y="841"/>
                      <a:pt x="639" y="841"/>
                    </a:cubicBezTo>
                    <a:cubicBezTo>
                      <a:pt x="978" y="841"/>
                      <a:pt x="1167" y="184"/>
                      <a:pt x="981" y="40"/>
                    </a:cubicBezTo>
                    <a:cubicBezTo>
                      <a:pt x="951" y="13"/>
                      <a:pt x="905" y="1"/>
                      <a:pt x="8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5"/>
              <p:cNvSpPr/>
              <p:nvPr/>
            </p:nvSpPr>
            <p:spPr>
              <a:xfrm>
                <a:off x="3132350" y="4167950"/>
                <a:ext cx="21325" cy="21325"/>
              </a:xfrm>
              <a:custGeom>
                <a:avLst/>
                <a:gdLst/>
                <a:ahLst/>
                <a:cxnLst/>
                <a:rect l="l" t="t" r="r" b="b"/>
                <a:pathLst>
                  <a:path w="853" h="853" extrusionOk="0">
                    <a:moveTo>
                      <a:pt x="427" y="1"/>
                    </a:moveTo>
                    <a:cubicBezTo>
                      <a:pt x="201" y="1"/>
                      <a:pt x="1" y="201"/>
                      <a:pt x="1" y="427"/>
                    </a:cubicBezTo>
                    <a:cubicBezTo>
                      <a:pt x="1" y="652"/>
                      <a:pt x="201" y="853"/>
                      <a:pt x="427" y="853"/>
                    </a:cubicBezTo>
                    <a:cubicBezTo>
                      <a:pt x="652" y="853"/>
                      <a:pt x="853" y="652"/>
                      <a:pt x="853" y="427"/>
                    </a:cubicBezTo>
                    <a:cubicBezTo>
                      <a:pt x="853" y="201"/>
                      <a:pt x="652" y="1"/>
                      <a:pt x="4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5"/>
              <p:cNvSpPr/>
              <p:nvPr/>
            </p:nvSpPr>
            <p:spPr>
              <a:xfrm>
                <a:off x="2634850" y="4451800"/>
                <a:ext cx="16325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653" h="652" extrusionOk="0">
                    <a:moveTo>
                      <a:pt x="327" y="0"/>
                    </a:moveTo>
                    <a:cubicBezTo>
                      <a:pt x="151" y="0"/>
                      <a:pt x="1" y="126"/>
                      <a:pt x="1" y="326"/>
                    </a:cubicBezTo>
                    <a:cubicBezTo>
                      <a:pt x="1" y="502"/>
                      <a:pt x="151" y="652"/>
                      <a:pt x="327" y="652"/>
                    </a:cubicBezTo>
                    <a:cubicBezTo>
                      <a:pt x="502" y="652"/>
                      <a:pt x="652" y="502"/>
                      <a:pt x="652" y="326"/>
                    </a:cubicBezTo>
                    <a:cubicBezTo>
                      <a:pt x="652" y="126"/>
                      <a:pt x="502" y="0"/>
                      <a:pt x="3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" name="Google Shape;121;p5"/>
            <p:cNvGrpSpPr/>
            <p:nvPr/>
          </p:nvGrpSpPr>
          <p:grpSpPr>
            <a:xfrm>
              <a:off x="4030588" y="-396350"/>
              <a:ext cx="1082725" cy="723050"/>
              <a:chOff x="1352275" y="974950"/>
              <a:chExt cx="1082725" cy="723050"/>
            </a:xfrm>
          </p:grpSpPr>
          <p:sp>
            <p:nvSpPr>
              <p:cNvPr id="122" name="Google Shape;122;p5"/>
              <p:cNvSpPr/>
              <p:nvPr/>
            </p:nvSpPr>
            <p:spPr>
              <a:xfrm>
                <a:off x="1753275" y="1417275"/>
                <a:ext cx="280725" cy="280725"/>
              </a:xfrm>
              <a:custGeom>
                <a:avLst/>
                <a:gdLst/>
                <a:ahLst/>
                <a:cxnLst/>
                <a:rect l="l" t="t" r="r" b="b"/>
                <a:pathLst>
                  <a:path w="11229" h="11229" extrusionOk="0">
                    <a:moveTo>
                      <a:pt x="5614" y="0"/>
                    </a:moveTo>
                    <a:cubicBezTo>
                      <a:pt x="2507" y="0"/>
                      <a:pt x="0" y="2531"/>
                      <a:pt x="0" y="5614"/>
                    </a:cubicBezTo>
                    <a:cubicBezTo>
                      <a:pt x="0" y="8722"/>
                      <a:pt x="2507" y="11228"/>
                      <a:pt x="5614" y="11228"/>
                    </a:cubicBezTo>
                    <a:cubicBezTo>
                      <a:pt x="8697" y="11228"/>
                      <a:pt x="11229" y="8722"/>
                      <a:pt x="11229" y="5614"/>
                    </a:cubicBezTo>
                    <a:cubicBezTo>
                      <a:pt x="11229" y="2531"/>
                      <a:pt x="8697" y="0"/>
                      <a:pt x="56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5"/>
              <p:cNvSpPr/>
              <p:nvPr/>
            </p:nvSpPr>
            <p:spPr>
              <a:xfrm>
                <a:off x="1352275" y="974950"/>
                <a:ext cx="1082725" cy="620350"/>
              </a:xfrm>
              <a:custGeom>
                <a:avLst/>
                <a:gdLst/>
                <a:ahLst/>
                <a:cxnLst/>
                <a:rect l="l" t="t" r="r" b="b"/>
                <a:pathLst>
                  <a:path w="43309" h="24814" extrusionOk="0">
                    <a:moveTo>
                      <a:pt x="17895" y="1"/>
                    </a:moveTo>
                    <a:lnTo>
                      <a:pt x="17895" y="6617"/>
                    </a:lnTo>
                    <a:cubicBezTo>
                      <a:pt x="7720" y="8146"/>
                      <a:pt x="0" y="15690"/>
                      <a:pt x="0" y="24813"/>
                    </a:cubicBezTo>
                    <a:lnTo>
                      <a:pt x="43309" y="24813"/>
                    </a:lnTo>
                    <a:cubicBezTo>
                      <a:pt x="43309" y="15690"/>
                      <a:pt x="35564" y="8146"/>
                      <a:pt x="25389" y="6617"/>
                    </a:cubicBezTo>
                    <a:lnTo>
                      <a:pt x="2538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4" name="Google Shape;124;p5"/>
          <p:cNvSpPr txBox="1">
            <a:spLocks noGrp="1"/>
          </p:cNvSpPr>
          <p:nvPr>
            <p:ph type="title"/>
          </p:nvPr>
        </p:nvSpPr>
        <p:spPr>
          <a:xfrm>
            <a:off x="720000" y="41457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5"/>
          <p:cNvSpPr txBox="1">
            <a:spLocks noGrp="1"/>
          </p:cNvSpPr>
          <p:nvPr>
            <p:ph type="subTitle" idx="1"/>
          </p:nvPr>
        </p:nvSpPr>
        <p:spPr>
          <a:xfrm>
            <a:off x="1327723" y="2649200"/>
            <a:ext cx="25185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>
                <a:solidFill>
                  <a:schemeClr val="accent4"/>
                </a:solidFill>
                <a:latin typeface="Titan One"/>
                <a:ea typeface="Titan One"/>
                <a:cs typeface="Titan One"/>
                <a:sym typeface="Tita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26" name="Google Shape;126;p5"/>
          <p:cNvSpPr txBox="1">
            <a:spLocks noGrp="1"/>
          </p:cNvSpPr>
          <p:nvPr>
            <p:ph type="subTitle" idx="2"/>
          </p:nvPr>
        </p:nvSpPr>
        <p:spPr>
          <a:xfrm>
            <a:off x="1327725" y="3119000"/>
            <a:ext cx="2518500" cy="77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5"/>
          <p:cNvSpPr txBox="1">
            <a:spLocks noGrp="1"/>
          </p:cNvSpPr>
          <p:nvPr>
            <p:ph type="subTitle" idx="3"/>
          </p:nvPr>
        </p:nvSpPr>
        <p:spPr>
          <a:xfrm>
            <a:off x="5297763" y="2649200"/>
            <a:ext cx="25185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>
                <a:solidFill>
                  <a:schemeClr val="accent4"/>
                </a:solidFill>
                <a:latin typeface="Titan One"/>
                <a:ea typeface="Titan One"/>
                <a:cs typeface="Titan One"/>
                <a:sym typeface="Tita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28" name="Google Shape;128;p5"/>
          <p:cNvSpPr txBox="1">
            <a:spLocks noGrp="1"/>
          </p:cNvSpPr>
          <p:nvPr>
            <p:ph type="subTitle" idx="4"/>
          </p:nvPr>
        </p:nvSpPr>
        <p:spPr>
          <a:xfrm>
            <a:off x="5297774" y="3119000"/>
            <a:ext cx="2518500" cy="77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" name="Google Shape;130;p6"/>
          <p:cNvGrpSpPr/>
          <p:nvPr/>
        </p:nvGrpSpPr>
        <p:grpSpPr>
          <a:xfrm>
            <a:off x="-150" y="-23475"/>
            <a:ext cx="9144079" cy="5430372"/>
            <a:chOff x="-150" y="-23475"/>
            <a:chExt cx="9144079" cy="5430372"/>
          </a:xfrm>
        </p:grpSpPr>
        <p:sp>
          <p:nvSpPr>
            <p:cNvPr id="131" name="Google Shape;131;p6"/>
            <p:cNvSpPr/>
            <p:nvPr/>
          </p:nvSpPr>
          <p:spPr>
            <a:xfrm>
              <a:off x="0" y="-23475"/>
              <a:ext cx="9143929" cy="5166888"/>
            </a:xfrm>
            <a:custGeom>
              <a:avLst/>
              <a:gdLst/>
              <a:ahLst/>
              <a:cxnLst/>
              <a:rect l="l" t="t" r="r" b="b"/>
              <a:pathLst>
                <a:path w="49014" h="32839" extrusionOk="0">
                  <a:moveTo>
                    <a:pt x="1" y="1"/>
                  </a:moveTo>
                  <a:lnTo>
                    <a:pt x="1" y="32839"/>
                  </a:lnTo>
                  <a:lnTo>
                    <a:pt x="49013" y="32839"/>
                  </a:lnTo>
                  <a:lnTo>
                    <a:pt x="490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6"/>
            <p:cNvSpPr/>
            <p:nvPr/>
          </p:nvSpPr>
          <p:spPr>
            <a:xfrm>
              <a:off x="140934" y="165407"/>
              <a:ext cx="1458542" cy="621021"/>
            </a:xfrm>
            <a:custGeom>
              <a:avLst/>
              <a:gdLst/>
              <a:ahLst/>
              <a:cxnLst/>
              <a:rect l="l" t="t" r="r" b="b"/>
              <a:pathLst>
                <a:path w="9270" h="3947" extrusionOk="0">
                  <a:moveTo>
                    <a:pt x="2281" y="1"/>
                  </a:moveTo>
                  <a:cubicBezTo>
                    <a:pt x="2165" y="1"/>
                    <a:pt x="2047" y="13"/>
                    <a:pt x="1927" y="38"/>
                  </a:cubicBezTo>
                  <a:cubicBezTo>
                    <a:pt x="27" y="431"/>
                    <a:pt x="0" y="3205"/>
                    <a:pt x="0" y="3410"/>
                  </a:cubicBezTo>
                  <a:cubicBezTo>
                    <a:pt x="0" y="3606"/>
                    <a:pt x="116" y="3919"/>
                    <a:pt x="1794" y="3945"/>
                  </a:cubicBezTo>
                  <a:cubicBezTo>
                    <a:pt x="1833" y="3946"/>
                    <a:pt x="1874" y="3946"/>
                    <a:pt x="1917" y="3946"/>
                  </a:cubicBezTo>
                  <a:cubicBezTo>
                    <a:pt x="3728" y="3946"/>
                    <a:pt x="8890" y="3588"/>
                    <a:pt x="9073" y="3562"/>
                  </a:cubicBezTo>
                  <a:cubicBezTo>
                    <a:pt x="9269" y="3535"/>
                    <a:pt x="9207" y="3339"/>
                    <a:pt x="9216" y="3187"/>
                  </a:cubicBezTo>
                  <a:cubicBezTo>
                    <a:pt x="9225" y="2902"/>
                    <a:pt x="9127" y="1831"/>
                    <a:pt x="8466" y="1787"/>
                  </a:cubicBezTo>
                  <a:cubicBezTo>
                    <a:pt x="8453" y="1786"/>
                    <a:pt x="8440" y="1786"/>
                    <a:pt x="8427" y="1786"/>
                  </a:cubicBezTo>
                  <a:cubicBezTo>
                    <a:pt x="7792" y="1786"/>
                    <a:pt x="7664" y="2616"/>
                    <a:pt x="7664" y="2616"/>
                  </a:cubicBezTo>
                  <a:cubicBezTo>
                    <a:pt x="7664" y="2616"/>
                    <a:pt x="7302" y="1630"/>
                    <a:pt x="6507" y="1630"/>
                  </a:cubicBezTo>
                  <a:cubicBezTo>
                    <a:pt x="6474" y="1630"/>
                    <a:pt x="6440" y="1631"/>
                    <a:pt x="6406" y="1635"/>
                  </a:cubicBezTo>
                  <a:cubicBezTo>
                    <a:pt x="5540" y="1724"/>
                    <a:pt x="5308" y="2607"/>
                    <a:pt x="5308" y="2607"/>
                  </a:cubicBezTo>
                  <a:cubicBezTo>
                    <a:pt x="5308" y="2607"/>
                    <a:pt x="4001" y="1"/>
                    <a:pt x="22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6"/>
            <p:cNvSpPr/>
            <p:nvPr/>
          </p:nvSpPr>
          <p:spPr>
            <a:xfrm>
              <a:off x="7443257" y="1304648"/>
              <a:ext cx="1499293" cy="667751"/>
            </a:xfrm>
            <a:custGeom>
              <a:avLst/>
              <a:gdLst/>
              <a:ahLst/>
              <a:cxnLst/>
              <a:rect l="l" t="t" r="r" b="b"/>
              <a:pathLst>
                <a:path w="9529" h="4244" extrusionOk="0">
                  <a:moveTo>
                    <a:pt x="2490" y="1"/>
                  </a:moveTo>
                  <a:cubicBezTo>
                    <a:pt x="2419" y="1"/>
                    <a:pt x="2348" y="5"/>
                    <a:pt x="2275" y="14"/>
                  </a:cubicBezTo>
                  <a:cubicBezTo>
                    <a:pt x="295" y="264"/>
                    <a:pt x="36" y="3101"/>
                    <a:pt x="18" y="3315"/>
                  </a:cubicBezTo>
                  <a:cubicBezTo>
                    <a:pt x="0" y="3520"/>
                    <a:pt x="90" y="3850"/>
                    <a:pt x="1811" y="4010"/>
                  </a:cubicBezTo>
                  <a:cubicBezTo>
                    <a:pt x="3438" y="4171"/>
                    <a:pt x="8505" y="4243"/>
                    <a:pt x="9232" y="4243"/>
                  </a:cubicBezTo>
                  <a:cubicBezTo>
                    <a:pt x="9275" y="4243"/>
                    <a:pt x="9303" y="4243"/>
                    <a:pt x="9314" y="4242"/>
                  </a:cubicBezTo>
                  <a:cubicBezTo>
                    <a:pt x="9510" y="4233"/>
                    <a:pt x="9466" y="4028"/>
                    <a:pt x="9483" y="3877"/>
                  </a:cubicBezTo>
                  <a:cubicBezTo>
                    <a:pt x="9528" y="3573"/>
                    <a:pt x="9510" y="2467"/>
                    <a:pt x="8832" y="2378"/>
                  </a:cubicBezTo>
                  <a:cubicBezTo>
                    <a:pt x="8797" y="2373"/>
                    <a:pt x="8762" y="2370"/>
                    <a:pt x="8729" y="2370"/>
                  </a:cubicBezTo>
                  <a:cubicBezTo>
                    <a:pt x="8140" y="2370"/>
                    <a:pt x="7940" y="3154"/>
                    <a:pt x="7940" y="3154"/>
                  </a:cubicBezTo>
                  <a:cubicBezTo>
                    <a:pt x="7940" y="3154"/>
                    <a:pt x="7633" y="2039"/>
                    <a:pt x="6757" y="2039"/>
                  </a:cubicBezTo>
                  <a:cubicBezTo>
                    <a:pt x="6750" y="2039"/>
                    <a:pt x="6743" y="2039"/>
                    <a:pt x="6736" y="2039"/>
                  </a:cubicBezTo>
                  <a:cubicBezTo>
                    <a:pt x="5835" y="2057"/>
                    <a:pt x="5531" y="2940"/>
                    <a:pt x="5531" y="2940"/>
                  </a:cubicBezTo>
                  <a:cubicBezTo>
                    <a:pt x="5531" y="2940"/>
                    <a:pt x="4347" y="1"/>
                    <a:pt x="24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6"/>
            <p:cNvSpPr/>
            <p:nvPr/>
          </p:nvSpPr>
          <p:spPr>
            <a:xfrm>
              <a:off x="-150" y="4401800"/>
              <a:ext cx="9144000" cy="75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5" name="Google Shape;135;p6"/>
            <p:cNvGrpSpPr/>
            <p:nvPr/>
          </p:nvGrpSpPr>
          <p:grpSpPr>
            <a:xfrm>
              <a:off x="7623203" y="4330249"/>
              <a:ext cx="1520699" cy="813424"/>
              <a:chOff x="3457050" y="4619150"/>
              <a:chExt cx="227075" cy="121450"/>
            </a:xfrm>
          </p:grpSpPr>
          <p:sp>
            <p:nvSpPr>
              <p:cNvPr id="136" name="Google Shape;136;p6"/>
              <p:cNvSpPr/>
              <p:nvPr/>
            </p:nvSpPr>
            <p:spPr>
              <a:xfrm>
                <a:off x="3457050" y="4619150"/>
                <a:ext cx="227075" cy="121450"/>
              </a:xfrm>
              <a:custGeom>
                <a:avLst/>
                <a:gdLst/>
                <a:ahLst/>
                <a:cxnLst/>
                <a:rect l="l" t="t" r="r" b="b"/>
                <a:pathLst>
                  <a:path w="9083" h="4858" extrusionOk="0">
                    <a:moveTo>
                      <a:pt x="7668" y="0"/>
                    </a:moveTo>
                    <a:cubicBezTo>
                      <a:pt x="7594" y="0"/>
                      <a:pt x="7518" y="5"/>
                      <a:pt x="7441" y="14"/>
                    </a:cubicBezTo>
                    <a:cubicBezTo>
                      <a:pt x="6058" y="174"/>
                      <a:pt x="5755" y="1593"/>
                      <a:pt x="5701" y="2333"/>
                    </a:cubicBezTo>
                    <a:cubicBezTo>
                      <a:pt x="5674" y="2610"/>
                      <a:pt x="5683" y="2797"/>
                      <a:pt x="5683" y="2797"/>
                    </a:cubicBezTo>
                    <a:cubicBezTo>
                      <a:pt x="5683" y="2797"/>
                      <a:pt x="5567" y="2538"/>
                      <a:pt x="5317" y="2315"/>
                    </a:cubicBezTo>
                    <a:cubicBezTo>
                      <a:pt x="5139" y="2162"/>
                      <a:pt x="4892" y="2029"/>
                      <a:pt x="4578" y="2029"/>
                    </a:cubicBezTo>
                    <a:cubicBezTo>
                      <a:pt x="4437" y="2029"/>
                      <a:pt x="4282" y="2056"/>
                      <a:pt x="4113" y="2119"/>
                    </a:cubicBezTo>
                    <a:cubicBezTo>
                      <a:pt x="4015" y="2155"/>
                      <a:pt x="3935" y="2199"/>
                      <a:pt x="3863" y="2244"/>
                    </a:cubicBezTo>
                    <a:cubicBezTo>
                      <a:pt x="3096" y="2735"/>
                      <a:pt x="3319" y="3814"/>
                      <a:pt x="3328" y="3850"/>
                    </a:cubicBezTo>
                    <a:cubicBezTo>
                      <a:pt x="3306" y="3820"/>
                      <a:pt x="2660" y="2861"/>
                      <a:pt x="1669" y="2861"/>
                    </a:cubicBezTo>
                    <a:cubicBezTo>
                      <a:pt x="1463" y="2861"/>
                      <a:pt x="1242" y="2903"/>
                      <a:pt x="1009" y="3002"/>
                    </a:cubicBezTo>
                    <a:cubicBezTo>
                      <a:pt x="18" y="3422"/>
                      <a:pt x="0" y="4367"/>
                      <a:pt x="72" y="4858"/>
                    </a:cubicBezTo>
                    <a:lnTo>
                      <a:pt x="9082" y="4858"/>
                    </a:lnTo>
                    <a:lnTo>
                      <a:pt x="9082" y="612"/>
                    </a:lnTo>
                    <a:cubicBezTo>
                      <a:pt x="8711" y="264"/>
                      <a:pt x="8241" y="0"/>
                      <a:pt x="766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6"/>
              <p:cNvSpPr/>
              <p:nvPr/>
            </p:nvSpPr>
            <p:spPr>
              <a:xfrm>
                <a:off x="3471550" y="4708900"/>
                <a:ext cx="68700" cy="3170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1268" extrusionOk="0">
                    <a:moveTo>
                      <a:pt x="1107" y="0"/>
                    </a:moveTo>
                    <a:cubicBezTo>
                      <a:pt x="1019" y="0"/>
                      <a:pt x="930" y="12"/>
                      <a:pt x="839" y="37"/>
                    </a:cubicBezTo>
                    <a:cubicBezTo>
                      <a:pt x="188" y="215"/>
                      <a:pt x="18" y="813"/>
                      <a:pt x="0" y="1268"/>
                    </a:cubicBezTo>
                    <a:lnTo>
                      <a:pt x="2748" y="1268"/>
                    </a:lnTo>
                    <a:cubicBezTo>
                      <a:pt x="2547" y="931"/>
                      <a:pt x="1898" y="0"/>
                      <a:pt x="11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6"/>
              <p:cNvSpPr/>
              <p:nvPr/>
            </p:nvSpPr>
            <p:spPr>
              <a:xfrm>
                <a:off x="3552050" y="4695475"/>
                <a:ext cx="66950" cy="45125"/>
              </a:xfrm>
              <a:custGeom>
                <a:avLst/>
                <a:gdLst/>
                <a:ahLst/>
                <a:cxnLst/>
                <a:rect l="l" t="t" r="r" b="b"/>
                <a:pathLst>
                  <a:path w="2678" h="1805" extrusionOk="0">
                    <a:moveTo>
                      <a:pt x="939" y="1"/>
                    </a:moveTo>
                    <a:cubicBezTo>
                      <a:pt x="857" y="1"/>
                      <a:pt x="776" y="18"/>
                      <a:pt x="697" y="56"/>
                    </a:cubicBezTo>
                    <a:cubicBezTo>
                      <a:pt x="1" y="395"/>
                      <a:pt x="135" y="1350"/>
                      <a:pt x="251" y="1805"/>
                    </a:cubicBezTo>
                    <a:lnTo>
                      <a:pt x="2677" y="1805"/>
                    </a:lnTo>
                    <a:cubicBezTo>
                      <a:pt x="2437" y="1348"/>
                      <a:pt x="1657" y="1"/>
                      <a:pt x="9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6"/>
              <p:cNvSpPr/>
              <p:nvPr/>
            </p:nvSpPr>
            <p:spPr>
              <a:xfrm>
                <a:off x="3617625" y="4650650"/>
                <a:ext cx="66500" cy="89950"/>
              </a:xfrm>
              <a:custGeom>
                <a:avLst/>
                <a:gdLst/>
                <a:ahLst/>
                <a:cxnLst/>
                <a:rect l="l" t="t" r="r" b="b"/>
                <a:pathLst>
                  <a:path w="2660" h="3598" extrusionOk="0">
                    <a:moveTo>
                      <a:pt x="1577" y="0"/>
                    </a:moveTo>
                    <a:cubicBezTo>
                      <a:pt x="877" y="0"/>
                      <a:pt x="491" y="494"/>
                      <a:pt x="286" y="1127"/>
                    </a:cubicBezTo>
                    <a:cubicBezTo>
                      <a:pt x="1" y="2019"/>
                      <a:pt x="81" y="3188"/>
                      <a:pt x="117" y="3598"/>
                    </a:cubicBezTo>
                    <a:lnTo>
                      <a:pt x="2659" y="3598"/>
                    </a:lnTo>
                    <a:lnTo>
                      <a:pt x="2659" y="369"/>
                    </a:lnTo>
                    <a:cubicBezTo>
                      <a:pt x="2347" y="154"/>
                      <a:pt x="2017" y="21"/>
                      <a:pt x="1669" y="3"/>
                    </a:cubicBezTo>
                    <a:cubicBezTo>
                      <a:pt x="1638" y="1"/>
                      <a:pt x="1607" y="0"/>
                      <a:pt x="157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" name="Google Shape;140;p6"/>
            <p:cNvGrpSpPr/>
            <p:nvPr/>
          </p:nvGrpSpPr>
          <p:grpSpPr>
            <a:xfrm flipH="1">
              <a:off x="-69" y="4310169"/>
              <a:ext cx="792529" cy="1096728"/>
              <a:chOff x="3536675" y="4387575"/>
              <a:chExt cx="147450" cy="204050"/>
            </a:xfrm>
          </p:grpSpPr>
          <p:sp>
            <p:nvSpPr>
              <p:cNvPr id="141" name="Google Shape;141;p6"/>
              <p:cNvSpPr/>
              <p:nvPr/>
            </p:nvSpPr>
            <p:spPr>
              <a:xfrm>
                <a:off x="3536675" y="4387575"/>
                <a:ext cx="147450" cy="204050"/>
              </a:xfrm>
              <a:custGeom>
                <a:avLst/>
                <a:gdLst/>
                <a:ahLst/>
                <a:cxnLst/>
                <a:rect l="l" t="t" r="r" b="b"/>
                <a:pathLst>
                  <a:path w="5898" h="8162" extrusionOk="0">
                    <a:moveTo>
                      <a:pt x="4447" y="0"/>
                    </a:moveTo>
                    <a:cubicBezTo>
                      <a:pt x="4417" y="0"/>
                      <a:pt x="4386" y="3"/>
                      <a:pt x="4354" y="8"/>
                    </a:cubicBezTo>
                    <a:cubicBezTo>
                      <a:pt x="3051" y="213"/>
                      <a:pt x="3435" y="4094"/>
                      <a:pt x="3435" y="4094"/>
                    </a:cubicBezTo>
                    <a:cubicBezTo>
                      <a:pt x="3435" y="4094"/>
                      <a:pt x="2531" y="3021"/>
                      <a:pt x="1604" y="3021"/>
                    </a:cubicBezTo>
                    <a:cubicBezTo>
                      <a:pt x="1306" y="3021"/>
                      <a:pt x="1005" y="3132"/>
                      <a:pt x="732" y="3425"/>
                    </a:cubicBezTo>
                    <a:cubicBezTo>
                      <a:pt x="0" y="4210"/>
                      <a:pt x="536" y="5396"/>
                      <a:pt x="1017" y="6119"/>
                    </a:cubicBezTo>
                    <a:cubicBezTo>
                      <a:pt x="1267" y="6485"/>
                      <a:pt x="1508" y="6734"/>
                      <a:pt x="1544" y="6734"/>
                    </a:cubicBezTo>
                    <a:lnTo>
                      <a:pt x="5897" y="8162"/>
                    </a:lnTo>
                    <a:lnTo>
                      <a:pt x="5897" y="3202"/>
                    </a:lnTo>
                    <a:cubicBezTo>
                      <a:pt x="5665" y="3514"/>
                      <a:pt x="5505" y="3844"/>
                      <a:pt x="5505" y="3844"/>
                    </a:cubicBezTo>
                    <a:cubicBezTo>
                      <a:pt x="5505" y="3844"/>
                      <a:pt x="5640" y="0"/>
                      <a:pt x="444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6"/>
              <p:cNvSpPr/>
              <p:nvPr/>
            </p:nvSpPr>
            <p:spPr>
              <a:xfrm>
                <a:off x="3567900" y="4414300"/>
                <a:ext cx="116225" cy="171300"/>
              </a:xfrm>
              <a:custGeom>
                <a:avLst/>
                <a:gdLst/>
                <a:ahLst/>
                <a:cxnLst/>
                <a:rect l="l" t="t" r="r" b="b"/>
                <a:pathLst>
                  <a:path w="4649" h="6852" extrusionOk="0">
                    <a:moveTo>
                      <a:pt x="3292" y="1"/>
                    </a:moveTo>
                    <a:cubicBezTo>
                      <a:pt x="2784" y="1"/>
                      <a:pt x="2409" y="4523"/>
                      <a:pt x="2409" y="4523"/>
                    </a:cubicBezTo>
                    <a:cubicBezTo>
                      <a:pt x="2409" y="4523"/>
                      <a:pt x="1466" y="3106"/>
                      <a:pt x="758" y="3106"/>
                    </a:cubicBezTo>
                    <a:cubicBezTo>
                      <a:pt x="626" y="3106"/>
                      <a:pt x="501" y="3156"/>
                      <a:pt x="393" y="3275"/>
                    </a:cubicBezTo>
                    <a:cubicBezTo>
                      <a:pt x="0" y="3694"/>
                      <a:pt x="428" y="4532"/>
                      <a:pt x="883" y="5157"/>
                    </a:cubicBezTo>
                    <a:cubicBezTo>
                      <a:pt x="1227" y="5633"/>
                      <a:pt x="1588" y="5987"/>
                      <a:pt x="1640" y="5987"/>
                    </a:cubicBezTo>
                    <a:cubicBezTo>
                      <a:pt x="1641" y="5987"/>
                      <a:pt x="1641" y="5987"/>
                      <a:pt x="1642" y="5987"/>
                    </a:cubicBezTo>
                    <a:lnTo>
                      <a:pt x="4648" y="6852"/>
                    </a:lnTo>
                    <a:lnTo>
                      <a:pt x="4648" y="3605"/>
                    </a:lnTo>
                    <a:cubicBezTo>
                      <a:pt x="4006" y="4149"/>
                      <a:pt x="3497" y="4791"/>
                      <a:pt x="3497" y="4791"/>
                    </a:cubicBezTo>
                    <a:cubicBezTo>
                      <a:pt x="3497" y="4791"/>
                      <a:pt x="3792" y="1"/>
                      <a:pt x="32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3" name="Google Shape;143;p6"/>
          <p:cNvSpPr txBox="1">
            <a:spLocks noGrp="1"/>
          </p:cNvSpPr>
          <p:nvPr>
            <p:ph type="title"/>
          </p:nvPr>
        </p:nvSpPr>
        <p:spPr>
          <a:xfrm>
            <a:off x="720000" y="41457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" name="Google Shape;145;p7"/>
          <p:cNvGrpSpPr/>
          <p:nvPr/>
        </p:nvGrpSpPr>
        <p:grpSpPr>
          <a:xfrm>
            <a:off x="-150" y="-23475"/>
            <a:ext cx="9144079" cy="5430372"/>
            <a:chOff x="-150" y="-23475"/>
            <a:chExt cx="9144079" cy="5430372"/>
          </a:xfrm>
        </p:grpSpPr>
        <p:sp>
          <p:nvSpPr>
            <p:cNvPr id="146" name="Google Shape;146;p7"/>
            <p:cNvSpPr/>
            <p:nvPr/>
          </p:nvSpPr>
          <p:spPr>
            <a:xfrm>
              <a:off x="0" y="-23475"/>
              <a:ext cx="9143929" cy="5166888"/>
            </a:xfrm>
            <a:custGeom>
              <a:avLst/>
              <a:gdLst/>
              <a:ahLst/>
              <a:cxnLst/>
              <a:rect l="l" t="t" r="r" b="b"/>
              <a:pathLst>
                <a:path w="49014" h="32839" extrusionOk="0">
                  <a:moveTo>
                    <a:pt x="1" y="1"/>
                  </a:moveTo>
                  <a:lnTo>
                    <a:pt x="1" y="32839"/>
                  </a:lnTo>
                  <a:lnTo>
                    <a:pt x="49013" y="32839"/>
                  </a:lnTo>
                  <a:lnTo>
                    <a:pt x="490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7"/>
            <p:cNvSpPr/>
            <p:nvPr/>
          </p:nvSpPr>
          <p:spPr>
            <a:xfrm>
              <a:off x="140934" y="165407"/>
              <a:ext cx="1458542" cy="621021"/>
            </a:xfrm>
            <a:custGeom>
              <a:avLst/>
              <a:gdLst/>
              <a:ahLst/>
              <a:cxnLst/>
              <a:rect l="l" t="t" r="r" b="b"/>
              <a:pathLst>
                <a:path w="9270" h="3947" extrusionOk="0">
                  <a:moveTo>
                    <a:pt x="2281" y="1"/>
                  </a:moveTo>
                  <a:cubicBezTo>
                    <a:pt x="2165" y="1"/>
                    <a:pt x="2047" y="13"/>
                    <a:pt x="1927" y="38"/>
                  </a:cubicBezTo>
                  <a:cubicBezTo>
                    <a:pt x="27" y="431"/>
                    <a:pt x="0" y="3205"/>
                    <a:pt x="0" y="3410"/>
                  </a:cubicBezTo>
                  <a:cubicBezTo>
                    <a:pt x="0" y="3606"/>
                    <a:pt x="116" y="3919"/>
                    <a:pt x="1794" y="3945"/>
                  </a:cubicBezTo>
                  <a:cubicBezTo>
                    <a:pt x="1833" y="3946"/>
                    <a:pt x="1874" y="3946"/>
                    <a:pt x="1917" y="3946"/>
                  </a:cubicBezTo>
                  <a:cubicBezTo>
                    <a:pt x="3728" y="3946"/>
                    <a:pt x="8890" y="3588"/>
                    <a:pt x="9073" y="3562"/>
                  </a:cubicBezTo>
                  <a:cubicBezTo>
                    <a:pt x="9269" y="3535"/>
                    <a:pt x="9207" y="3339"/>
                    <a:pt x="9216" y="3187"/>
                  </a:cubicBezTo>
                  <a:cubicBezTo>
                    <a:pt x="9225" y="2902"/>
                    <a:pt x="9127" y="1831"/>
                    <a:pt x="8466" y="1787"/>
                  </a:cubicBezTo>
                  <a:cubicBezTo>
                    <a:pt x="8453" y="1786"/>
                    <a:pt x="8440" y="1786"/>
                    <a:pt x="8427" y="1786"/>
                  </a:cubicBezTo>
                  <a:cubicBezTo>
                    <a:pt x="7792" y="1786"/>
                    <a:pt x="7664" y="2616"/>
                    <a:pt x="7664" y="2616"/>
                  </a:cubicBezTo>
                  <a:cubicBezTo>
                    <a:pt x="7664" y="2616"/>
                    <a:pt x="7302" y="1630"/>
                    <a:pt x="6507" y="1630"/>
                  </a:cubicBezTo>
                  <a:cubicBezTo>
                    <a:pt x="6474" y="1630"/>
                    <a:pt x="6440" y="1631"/>
                    <a:pt x="6406" y="1635"/>
                  </a:cubicBezTo>
                  <a:cubicBezTo>
                    <a:pt x="5540" y="1724"/>
                    <a:pt x="5308" y="2607"/>
                    <a:pt x="5308" y="2607"/>
                  </a:cubicBezTo>
                  <a:cubicBezTo>
                    <a:pt x="5308" y="2607"/>
                    <a:pt x="4001" y="1"/>
                    <a:pt x="22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7"/>
            <p:cNvSpPr/>
            <p:nvPr/>
          </p:nvSpPr>
          <p:spPr>
            <a:xfrm>
              <a:off x="7443257" y="1304648"/>
              <a:ext cx="1499293" cy="667751"/>
            </a:xfrm>
            <a:custGeom>
              <a:avLst/>
              <a:gdLst/>
              <a:ahLst/>
              <a:cxnLst/>
              <a:rect l="l" t="t" r="r" b="b"/>
              <a:pathLst>
                <a:path w="9529" h="4244" extrusionOk="0">
                  <a:moveTo>
                    <a:pt x="2490" y="1"/>
                  </a:moveTo>
                  <a:cubicBezTo>
                    <a:pt x="2419" y="1"/>
                    <a:pt x="2348" y="5"/>
                    <a:pt x="2275" y="14"/>
                  </a:cubicBezTo>
                  <a:cubicBezTo>
                    <a:pt x="295" y="264"/>
                    <a:pt x="36" y="3101"/>
                    <a:pt x="18" y="3315"/>
                  </a:cubicBezTo>
                  <a:cubicBezTo>
                    <a:pt x="0" y="3520"/>
                    <a:pt x="90" y="3850"/>
                    <a:pt x="1811" y="4010"/>
                  </a:cubicBezTo>
                  <a:cubicBezTo>
                    <a:pt x="3438" y="4171"/>
                    <a:pt x="8505" y="4243"/>
                    <a:pt x="9232" y="4243"/>
                  </a:cubicBezTo>
                  <a:cubicBezTo>
                    <a:pt x="9275" y="4243"/>
                    <a:pt x="9303" y="4243"/>
                    <a:pt x="9314" y="4242"/>
                  </a:cubicBezTo>
                  <a:cubicBezTo>
                    <a:pt x="9510" y="4233"/>
                    <a:pt x="9466" y="4028"/>
                    <a:pt x="9483" y="3877"/>
                  </a:cubicBezTo>
                  <a:cubicBezTo>
                    <a:pt x="9528" y="3573"/>
                    <a:pt x="9510" y="2467"/>
                    <a:pt x="8832" y="2378"/>
                  </a:cubicBezTo>
                  <a:cubicBezTo>
                    <a:pt x="8797" y="2373"/>
                    <a:pt x="8762" y="2370"/>
                    <a:pt x="8729" y="2370"/>
                  </a:cubicBezTo>
                  <a:cubicBezTo>
                    <a:pt x="8140" y="2370"/>
                    <a:pt x="7940" y="3154"/>
                    <a:pt x="7940" y="3154"/>
                  </a:cubicBezTo>
                  <a:cubicBezTo>
                    <a:pt x="7940" y="3154"/>
                    <a:pt x="7633" y="2039"/>
                    <a:pt x="6757" y="2039"/>
                  </a:cubicBezTo>
                  <a:cubicBezTo>
                    <a:pt x="6750" y="2039"/>
                    <a:pt x="6743" y="2039"/>
                    <a:pt x="6736" y="2039"/>
                  </a:cubicBezTo>
                  <a:cubicBezTo>
                    <a:pt x="5835" y="2057"/>
                    <a:pt x="5531" y="2940"/>
                    <a:pt x="5531" y="2940"/>
                  </a:cubicBezTo>
                  <a:cubicBezTo>
                    <a:pt x="5531" y="2940"/>
                    <a:pt x="4347" y="1"/>
                    <a:pt x="24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7"/>
            <p:cNvSpPr/>
            <p:nvPr/>
          </p:nvSpPr>
          <p:spPr>
            <a:xfrm>
              <a:off x="-150" y="4401800"/>
              <a:ext cx="9144000" cy="75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0" name="Google Shape;150;p7"/>
            <p:cNvGrpSpPr/>
            <p:nvPr/>
          </p:nvGrpSpPr>
          <p:grpSpPr>
            <a:xfrm>
              <a:off x="7623203" y="4330249"/>
              <a:ext cx="1520699" cy="813424"/>
              <a:chOff x="3457050" y="4619150"/>
              <a:chExt cx="227075" cy="121450"/>
            </a:xfrm>
          </p:grpSpPr>
          <p:sp>
            <p:nvSpPr>
              <p:cNvPr id="151" name="Google Shape;151;p7"/>
              <p:cNvSpPr/>
              <p:nvPr/>
            </p:nvSpPr>
            <p:spPr>
              <a:xfrm>
                <a:off x="3457050" y="4619150"/>
                <a:ext cx="227075" cy="121450"/>
              </a:xfrm>
              <a:custGeom>
                <a:avLst/>
                <a:gdLst/>
                <a:ahLst/>
                <a:cxnLst/>
                <a:rect l="l" t="t" r="r" b="b"/>
                <a:pathLst>
                  <a:path w="9083" h="4858" extrusionOk="0">
                    <a:moveTo>
                      <a:pt x="7668" y="0"/>
                    </a:moveTo>
                    <a:cubicBezTo>
                      <a:pt x="7594" y="0"/>
                      <a:pt x="7518" y="5"/>
                      <a:pt x="7441" y="14"/>
                    </a:cubicBezTo>
                    <a:cubicBezTo>
                      <a:pt x="6058" y="174"/>
                      <a:pt x="5755" y="1593"/>
                      <a:pt x="5701" y="2333"/>
                    </a:cubicBezTo>
                    <a:cubicBezTo>
                      <a:pt x="5674" y="2610"/>
                      <a:pt x="5683" y="2797"/>
                      <a:pt x="5683" y="2797"/>
                    </a:cubicBezTo>
                    <a:cubicBezTo>
                      <a:pt x="5683" y="2797"/>
                      <a:pt x="5567" y="2538"/>
                      <a:pt x="5317" y="2315"/>
                    </a:cubicBezTo>
                    <a:cubicBezTo>
                      <a:pt x="5139" y="2162"/>
                      <a:pt x="4892" y="2029"/>
                      <a:pt x="4578" y="2029"/>
                    </a:cubicBezTo>
                    <a:cubicBezTo>
                      <a:pt x="4437" y="2029"/>
                      <a:pt x="4282" y="2056"/>
                      <a:pt x="4113" y="2119"/>
                    </a:cubicBezTo>
                    <a:cubicBezTo>
                      <a:pt x="4015" y="2155"/>
                      <a:pt x="3935" y="2199"/>
                      <a:pt x="3863" y="2244"/>
                    </a:cubicBezTo>
                    <a:cubicBezTo>
                      <a:pt x="3096" y="2735"/>
                      <a:pt x="3319" y="3814"/>
                      <a:pt x="3328" y="3850"/>
                    </a:cubicBezTo>
                    <a:cubicBezTo>
                      <a:pt x="3306" y="3820"/>
                      <a:pt x="2660" y="2861"/>
                      <a:pt x="1669" y="2861"/>
                    </a:cubicBezTo>
                    <a:cubicBezTo>
                      <a:pt x="1463" y="2861"/>
                      <a:pt x="1242" y="2903"/>
                      <a:pt x="1009" y="3002"/>
                    </a:cubicBezTo>
                    <a:cubicBezTo>
                      <a:pt x="18" y="3422"/>
                      <a:pt x="0" y="4367"/>
                      <a:pt x="72" y="4858"/>
                    </a:cubicBezTo>
                    <a:lnTo>
                      <a:pt x="9082" y="4858"/>
                    </a:lnTo>
                    <a:lnTo>
                      <a:pt x="9082" y="612"/>
                    </a:lnTo>
                    <a:cubicBezTo>
                      <a:pt x="8711" y="264"/>
                      <a:pt x="8241" y="0"/>
                      <a:pt x="766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7"/>
              <p:cNvSpPr/>
              <p:nvPr/>
            </p:nvSpPr>
            <p:spPr>
              <a:xfrm>
                <a:off x="3471550" y="4708900"/>
                <a:ext cx="68700" cy="3170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1268" extrusionOk="0">
                    <a:moveTo>
                      <a:pt x="1107" y="0"/>
                    </a:moveTo>
                    <a:cubicBezTo>
                      <a:pt x="1019" y="0"/>
                      <a:pt x="930" y="12"/>
                      <a:pt x="839" y="37"/>
                    </a:cubicBezTo>
                    <a:cubicBezTo>
                      <a:pt x="188" y="215"/>
                      <a:pt x="18" y="813"/>
                      <a:pt x="0" y="1268"/>
                    </a:cubicBezTo>
                    <a:lnTo>
                      <a:pt x="2748" y="1268"/>
                    </a:lnTo>
                    <a:cubicBezTo>
                      <a:pt x="2547" y="931"/>
                      <a:pt x="1898" y="0"/>
                      <a:pt x="11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7"/>
              <p:cNvSpPr/>
              <p:nvPr/>
            </p:nvSpPr>
            <p:spPr>
              <a:xfrm>
                <a:off x="3552050" y="4695475"/>
                <a:ext cx="66950" cy="45125"/>
              </a:xfrm>
              <a:custGeom>
                <a:avLst/>
                <a:gdLst/>
                <a:ahLst/>
                <a:cxnLst/>
                <a:rect l="l" t="t" r="r" b="b"/>
                <a:pathLst>
                  <a:path w="2678" h="1805" extrusionOk="0">
                    <a:moveTo>
                      <a:pt x="939" y="1"/>
                    </a:moveTo>
                    <a:cubicBezTo>
                      <a:pt x="857" y="1"/>
                      <a:pt x="776" y="18"/>
                      <a:pt x="697" y="56"/>
                    </a:cubicBezTo>
                    <a:cubicBezTo>
                      <a:pt x="1" y="395"/>
                      <a:pt x="135" y="1350"/>
                      <a:pt x="251" y="1805"/>
                    </a:cubicBezTo>
                    <a:lnTo>
                      <a:pt x="2677" y="1805"/>
                    </a:lnTo>
                    <a:cubicBezTo>
                      <a:pt x="2437" y="1348"/>
                      <a:pt x="1657" y="1"/>
                      <a:pt x="9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7"/>
              <p:cNvSpPr/>
              <p:nvPr/>
            </p:nvSpPr>
            <p:spPr>
              <a:xfrm>
                <a:off x="3617625" y="4650650"/>
                <a:ext cx="66500" cy="89950"/>
              </a:xfrm>
              <a:custGeom>
                <a:avLst/>
                <a:gdLst/>
                <a:ahLst/>
                <a:cxnLst/>
                <a:rect l="l" t="t" r="r" b="b"/>
                <a:pathLst>
                  <a:path w="2660" h="3598" extrusionOk="0">
                    <a:moveTo>
                      <a:pt x="1577" y="0"/>
                    </a:moveTo>
                    <a:cubicBezTo>
                      <a:pt x="877" y="0"/>
                      <a:pt x="491" y="494"/>
                      <a:pt x="286" y="1127"/>
                    </a:cubicBezTo>
                    <a:cubicBezTo>
                      <a:pt x="1" y="2019"/>
                      <a:pt x="81" y="3188"/>
                      <a:pt x="117" y="3598"/>
                    </a:cubicBezTo>
                    <a:lnTo>
                      <a:pt x="2659" y="3598"/>
                    </a:lnTo>
                    <a:lnTo>
                      <a:pt x="2659" y="369"/>
                    </a:lnTo>
                    <a:cubicBezTo>
                      <a:pt x="2347" y="154"/>
                      <a:pt x="2017" y="21"/>
                      <a:pt x="1669" y="3"/>
                    </a:cubicBezTo>
                    <a:cubicBezTo>
                      <a:pt x="1638" y="1"/>
                      <a:pt x="1607" y="0"/>
                      <a:pt x="157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5" name="Google Shape;155;p7"/>
            <p:cNvGrpSpPr/>
            <p:nvPr/>
          </p:nvGrpSpPr>
          <p:grpSpPr>
            <a:xfrm flipH="1">
              <a:off x="-69" y="4310169"/>
              <a:ext cx="792529" cy="1096728"/>
              <a:chOff x="3536675" y="4387575"/>
              <a:chExt cx="147450" cy="204050"/>
            </a:xfrm>
          </p:grpSpPr>
          <p:sp>
            <p:nvSpPr>
              <p:cNvPr id="156" name="Google Shape;156;p7"/>
              <p:cNvSpPr/>
              <p:nvPr/>
            </p:nvSpPr>
            <p:spPr>
              <a:xfrm>
                <a:off x="3536675" y="4387575"/>
                <a:ext cx="147450" cy="204050"/>
              </a:xfrm>
              <a:custGeom>
                <a:avLst/>
                <a:gdLst/>
                <a:ahLst/>
                <a:cxnLst/>
                <a:rect l="l" t="t" r="r" b="b"/>
                <a:pathLst>
                  <a:path w="5898" h="8162" extrusionOk="0">
                    <a:moveTo>
                      <a:pt x="4447" y="0"/>
                    </a:moveTo>
                    <a:cubicBezTo>
                      <a:pt x="4417" y="0"/>
                      <a:pt x="4386" y="3"/>
                      <a:pt x="4354" y="8"/>
                    </a:cubicBezTo>
                    <a:cubicBezTo>
                      <a:pt x="3051" y="213"/>
                      <a:pt x="3435" y="4094"/>
                      <a:pt x="3435" y="4094"/>
                    </a:cubicBezTo>
                    <a:cubicBezTo>
                      <a:pt x="3435" y="4094"/>
                      <a:pt x="2531" y="3021"/>
                      <a:pt x="1604" y="3021"/>
                    </a:cubicBezTo>
                    <a:cubicBezTo>
                      <a:pt x="1306" y="3021"/>
                      <a:pt x="1005" y="3132"/>
                      <a:pt x="732" y="3425"/>
                    </a:cubicBezTo>
                    <a:cubicBezTo>
                      <a:pt x="0" y="4210"/>
                      <a:pt x="536" y="5396"/>
                      <a:pt x="1017" y="6119"/>
                    </a:cubicBezTo>
                    <a:cubicBezTo>
                      <a:pt x="1267" y="6485"/>
                      <a:pt x="1508" y="6734"/>
                      <a:pt x="1544" y="6734"/>
                    </a:cubicBezTo>
                    <a:lnTo>
                      <a:pt x="5897" y="8162"/>
                    </a:lnTo>
                    <a:lnTo>
                      <a:pt x="5897" y="3202"/>
                    </a:lnTo>
                    <a:cubicBezTo>
                      <a:pt x="5665" y="3514"/>
                      <a:pt x="5505" y="3844"/>
                      <a:pt x="5505" y="3844"/>
                    </a:cubicBezTo>
                    <a:cubicBezTo>
                      <a:pt x="5505" y="3844"/>
                      <a:pt x="5640" y="0"/>
                      <a:pt x="444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7"/>
              <p:cNvSpPr/>
              <p:nvPr/>
            </p:nvSpPr>
            <p:spPr>
              <a:xfrm>
                <a:off x="3567900" y="4414300"/>
                <a:ext cx="116225" cy="171300"/>
              </a:xfrm>
              <a:custGeom>
                <a:avLst/>
                <a:gdLst/>
                <a:ahLst/>
                <a:cxnLst/>
                <a:rect l="l" t="t" r="r" b="b"/>
                <a:pathLst>
                  <a:path w="4649" h="6852" extrusionOk="0">
                    <a:moveTo>
                      <a:pt x="3292" y="1"/>
                    </a:moveTo>
                    <a:cubicBezTo>
                      <a:pt x="2784" y="1"/>
                      <a:pt x="2409" y="4523"/>
                      <a:pt x="2409" y="4523"/>
                    </a:cubicBezTo>
                    <a:cubicBezTo>
                      <a:pt x="2409" y="4523"/>
                      <a:pt x="1466" y="3106"/>
                      <a:pt x="758" y="3106"/>
                    </a:cubicBezTo>
                    <a:cubicBezTo>
                      <a:pt x="626" y="3106"/>
                      <a:pt x="501" y="3156"/>
                      <a:pt x="393" y="3275"/>
                    </a:cubicBezTo>
                    <a:cubicBezTo>
                      <a:pt x="0" y="3694"/>
                      <a:pt x="428" y="4532"/>
                      <a:pt x="883" y="5157"/>
                    </a:cubicBezTo>
                    <a:cubicBezTo>
                      <a:pt x="1227" y="5633"/>
                      <a:pt x="1588" y="5987"/>
                      <a:pt x="1640" y="5987"/>
                    </a:cubicBezTo>
                    <a:cubicBezTo>
                      <a:pt x="1641" y="5987"/>
                      <a:pt x="1641" y="5987"/>
                      <a:pt x="1642" y="5987"/>
                    </a:cubicBezTo>
                    <a:lnTo>
                      <a:pt x="4648" y="6852"/>
                    </a:lnTo>
                    <a:lnTo>
                      <a:pt x="4648" y="3605"/>
                    </a:lnTo>
                    <a:cubicBezTo>
                      <a:pt x="4006" y="4149"/>
                      <a:pt x="3497" y="4791"/>
                      <a:pt x="3497" y="4791"/>
                    </a:cubicBezTo>
                    <a:cubicBezTo>
                      <a:pt x="3497" y="4791"/>
                      <a:pt x="3792" y="1"/>
                      <a:pt x="32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8" name="Google Shape;158;p7"/>
          <p:cNvSpPr txBox="1">
            <a:spLocks noGrp="1"/>
          </p:cNvSpPr>
          <p:nvPr>
            <p:ph type="title"/>
          </p:nvPr>
        </p:nvSpPr>
        <p:spPr>
          <a:xfrm>
            <a:off x="720000" y="969000"/>
            <a:ext cx="3088500" cy="2128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9" name="Google Shape;159;p7"/>
          <p:cNvSpPr txBox="1">
            <a:spLocks noGrp="1"/>
          </p:cNvSpPr>
          <p:nvPr>
            <p:ph type="subTitle" idx="1"/>
          </p:nvPr>
        </p:nvSpPr>
        <p:spPr>
          <a:xfrm>
            <a:off x="720000" y="3097975"/>
            <a:ext cx="2784300" cy="107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161;p8"/>
          <p:cNvGrpSpPr/>
          <p:nvPr/>
        </p:nvGrpSpPr>
        <p:grpSpPr>
          <a:xfrm>
            <a:off x="0" y="-396350"/>
            <a:ext cx="9144000" cy="5555950"/>
            <a:chOff x="0" y="-396350"/>
            <a:chExt cx="9144000" cy="5555950"/>
          </a:xfrm>
        </p:grpSpPr>
        <p:sp>
          <p:nvSpPr>
            <p:cNvPr id="162" name="Google Shape;162;p8"/>
            <p:cNvSpPr/>
            <p:nvPr/>
          </p:nvSpPr>
          <p:spPr>
            <a:xfrm>
              <a:off x="0" y="-75"/>
              <a:ext cx="9143929" cy="5143490"/>
            </a:xfrm>
            <a:custGeom>
              <a:avLst/>
              <a:gdLst/>
              <a:ahLst/>
              <a:cxnLst/>
              <a:rect l="l" t="t" r="r" b="b"/>
              <a:pathLst>
                <a:path w="49014" h="32839" extrusionOk="0">
                  <a:moveTo>
                    <a:pt x="1" y="1"/>
                  </a:moveTo>
                  <a:lnTo>
                    <a:pt x="1" y="32839"/>
                  </a:lnTo>
                  <a:lnTo>
                    <a:pt x="49013" y="32839"/>
                  </a:lnTo>
                  <a:lnTo>
                    <a:pt x="49013" y="1"/>
                  </a:lnTo>
                  <a:close/>
                </a:path>
              </a:pathLst>
            </a:custGeom>
            <a:solidFill>
              <a:srgbClr val="AFB9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0" y="4401800"/>
              <a:ext cx="9144000" cy="757800"/>
            </a:xfrm>
            <a:prstGeom prst="rect">
              <a:avLst/>
            </a:prstGeom>
            <a:solidFill>
              <a:srgbClr val="EBEC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4" name="Google Shape;164;p8"/>
            <p:cNvGrpSpPr/>
            <p:nvPr/>
          </p:nvGrpSpPr>
          <p:grpSpPr>
            <a:xfrm>
              <a:off x="8174062" y="3811555"/>
              <a:ext cx="969932" cy="1331946"/>
              <a:chOff x="2608825" y="4070850"/>
              <a:chExt cx="720925" cy="990000"/>
            </a:xfrm>
          </p:grpSpPr>
          <p:sp>
            <p:nvSpPr>
              <p:cNvPr id="165" name="Google Shape;165;p8"/>
              <p:cNvSpPr/>
              <p:nvPr/>
            </p:nvSpPr>
            <p:spPr>
              <a:xfrm>
                <a:off x="2656150" y="4889775"/>
                <a:ext cx="5733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22934" h="6843" extrusionOk="0">
                    <a:moveTo>
                      <a:pt x="11455" y="6842"/>
                    </a:moveTo>
                    <a:cubicBezTo>
                      <a:pt x="17770" y="6842"/>
                      <a:pt x="22933" y="5313"/>
                      <a:pt x="22933" y="3434"/>
                    </a:cubicBezTo>
                    <a:cubicBezTo>
                      <a:pt x="22933" y="1554"/>
                      <a:pt x="17770" y="0"/>
                      <a:pt x="11455" y="0"/>
                    </a:cubicBezTo>
                    <a:cubicBezTo>
                      <a:pt x="5164" y="0"/>
                      <a:pt x="1" y="1554"/>
                      <a:pt x="1" y="3434"/>
                    </a:cubicBezTo>
                    <a:cubicBezTo>
                      <a:pt x="1" y="5313"/>
                      <a:pt x="5164" y="6842"/>
                      <a:pt x="11455" y="6842"/>
                    </a:cubicBezTo>
                    <a:close/>
                  </a:path>
                </a:pathLst>
              </a:custGeom>
              <a:solidFill>
                <a:srgbClr val="C9CAD2">
                  <a:alpha val="4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8"/>
              <p:cNvSpPr/>
              <p:nvPr/>
            </p:nvSpPr>
            <p:spPr>
              <a:xfrm>
                <a:off x="2789625" y="4072100"/>
                <a:ext cx="436100" cy="614675"/>
              </a:xfrm>
              <a:custGeom>
                <a:avLst/>
                <a:gdLst/>
                <a:ahLst/>
                <a:cxnLst/>
                <a:rect l="l" t="t" r="r" b="b"/>
                <a:pathLst>
                  <a:path w="17444" h="24587" extrusionOk="0">
                    <a:moveTo>
                      <a:pt x="4737" y="23058"/>
                    </a:moveTo>
                    <a:cubicBezTo>
                      <a:pt x="0" y="15664"/>
                      <a:pt x="2882" y="4963"/>
                      <a:pt x="10476" y="702"/>
                    </a:cubicBezTo>
                    <a:cubicBezTo>
                      <a:pt x="11429" y="176"/>
                      <a:pt x="12081" y="0"/>
                      <a:pt x="12883" y="1379"/>
                    </a:cubicBezTo>
                    <a:cubicBezTo>
                      <a:pt x="17444" y="9299"/>
                      <a:pt x="15314" y="18547"/>
                      <a:pt x="7770" y="23660"/>
                    </a:cubicBezTo>
                    <a:cubicBezTo>
                      <a:pt x="6366" y="24587"/>
                      <a:pt x="5514" y="24261"/>
                      <a:pt x="4737" y="2305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8"/>
              <p:cNvSpPr/>
              <p:nvPr/>
            </p:nvSpPr>
            <p:spPr>
              <a:xfrm>
                <a:off x="2840375" y="4072100"/>
                <a:ext cx="335850" cy="614050"/>
              </a:xfrm>
              <a:custGeom>
                <a:avLst/>
                <a:gdLst/>
                <a:ahLst/>
                <a:cxnLst/>
                <a:rect l="l" t="t" r="r" b="b"/>
                <a:pathLst>
                  <a:path w="13434" h="24562" extrusionOk="0">
                    <a:moveTo>
                      <a:pt x="3083" y="23158"/>
                    </a:moveTo>
                    <a:cubicBezTo>
                      <a:pt x="0" y="16166"/>
                      <a:pt x="2832" y="5439"/>
                      <a:pt x="8772" y="777"/>
                    </a:cubicBezTo>
                    <a:cubicBezTo>
                      <a:pt x="9499" y="201"/>
                      <a:pt x="10000" y="0"/>
                      <a:pt x="10527" y="1303"/>
                    </a:cubicBezTo>
                    <a:cubicBezTo>
                      <a:pt x="13434" y="8797"/>
                      <a:pt x="11254" y="18045"/>
                      <a:pt x="5314" y="23559"/>
                    </a:cubicBezTo>
                    <a:cubicBezTo>
                      <a:pt x="4211" y="24562"/>
                      <a:pt x="3584" y="24286"/>
                      <a:pt x="3083" y="23158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8"/>
              <p:cNvSpPr/>
              <p:nvPr/>
            </p:nvSpPr>
            <p:spPr>
              <a:xfrm>
                <a:off x="2866050" y="4071475"/>
                <a:ext cx="285750" cy="614675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24587" extrusionOk="0">
                    <a:moveTo>
                      <a:pt x="2257" y="23233"/>
                    </a:moveTo>
                    <a:cubicBezTo>
                      <a:pt x="1" y="16416"/>
                      <a:pt x="2783" y="5714"/>
                      <a:pt x="7896" y="827"/>
                    </a:cubicBezTo>
                    <a:cubicBezTo>
                      <a:pt x="8522" y="226"/>
                      <a:pt x="8948" y="0"/>
                      <a:pt x="9324" y="1278"/>
                    </a:cubicBezTo>
                    <a:cubicBezTo>
                      <a:pt x="11430" y="8597"/>
                      <a:pt x="9249" y="17820"/>
                      <a:pt x="4086" y="23534"/>
                    </a:cubicBezTo>
                    <a:cubicBezTo>
                      <a:pt x="3109" y="24587"/>
                      <a:pt x="2633" y="24336"/>
                      <a:pt x="2257" y="2323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8"/>
              <p:cNvSpPr/>
              <p:nvPr/>
            </p:nvSpPr>
            <p:spPr>
              <a:xfrm>
                <a:off x="2923700" y="4071475"/>
                <a:ext cx="171700" cy="613425"/>
              </a:xfrm>
              <a:custGeom>
                <a:avLst/>
                <a:gdLst/>
                <a:ahLst/>
                <a:cxnLst/>
                <a:rect l="l" t="t" r="r" b="b"/>
                <a:pathLst>
                  <a:path w="6868" h="24537" extrusionOk="0">
                    <a:moveTo>
                      <a:pt x="377" y="23334"/>
                    </a:moveTo>
                    <a:cubicBezTo>
                      <a:pt x="1" y="16993"/>
                      <a:pt x="2707" y="6266"/>
                      <a:pt x="5941" y="927"/>
                    </a:cubicBezTo>
                    <a:cubicBezTo>
                      <a:pt x="6342" y="251"/>
                      <a:pt x="6592" y="0"/>
                      <a:pt x="6642" y="1178"/>
                    </a:cubicBezTo>
                    <a:cubicBezTo>
                      <a:pt x="6868" y="8045"/>
                      <a:pt x="4662" y="17268"/>
                      <a:pt x="1304" y="23409"/>
                    </a:cubicBezTo>
                    <a:cubicBezTo>
                      <a:pt x="677" y="24537"/>
                      <a:pt x="452" y="24361"/>
                      <a:pt x="377" y="23334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8"/>
              <p:cNvSpPr/>
              <p:nvPr/>
            </p:nvSpPr>
            <p:spPr>
              <a:xfrm>
                <a:off x="2936225" y="4070850"/>
                <a:ext cx="151675" cy="614050"/>
              </a:xfrm>
              <a:custGeom>
                <a:avLst/>
                <a:gdLst/>
                <a:ahLst/>
                <a:cxnLst/>
                <a:rect l="l" t="t" r="r" b="b"/>
                <a:pathLst>
                  <a:path w="6067" h="24562" extrusionOk="0">
                    <a:moveTo>
                      <a:pt x="76" y="23409"/>
                    </a:moveTo>
                    <a:cubicBezTo>
                      <a:pt x="477" y="17268"/>
                      <a:pt x="3134" y="6516"/>
                      <a:pt x="5590" y="978"/>
                    </a:cubicBezTo>
                    <a:cubicBezTo>
                      <a:pt x="5891" y="301"/>
                      <a:pt x="6066" y="0"/>
                      <a:pt x="5966" y="1178"/>
                    </a:cubicBezTo>
                    <a:cubicBezTo>
                      <a:pt x="5415" y="7845"/>
                      <a:pt x="3184" y="17068"/>
                      <a:pt x="602" y="23384"/>
                    </a:cubicBezTo>
                    <a:cubicBezTo>
                      <a:pt x="126" y="24562"/>
                      <a:pt x="1" y="24386"/>
                      <a:pt x="76" y="234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8"/>
              <p:cNvSpPr/>
              <p:nvPr/>
            </p:nvSpPr>
            <p:spPr>
              <a:xfrm>
                <a:off x="2733850" y="4600300"/>
                <a:ext cx="409175" cy="110925"/>
              </a:xfrm>
              <a:custGeom>
                <a:avLst/>
                <a:gdLst/>
                <a:ahLst/>
                <a:cxnLst/>
                <a:rect l="l" t="t" r="r" b="b"/>
                <a:pathLst>
                  <a:path w="16367" h="4437" extrusionOk="0">
                    <a:moveTo>
                      <a:pt x="16367" y="2231"/>
                    </a:moveTo>
                    <a:cubicBezTo>
                      <a:pt x="10778" y="0"/>
                      <a:pt x="2733" y="1003"/>
                      <a:pt x="1" y="2231"/>
                    </a:cubicBezTo>
                    <a:cubicBezTo>
                      <a:pt x="2733" y="3434"/>
                      <a:pt x="10778" y="4436"/>
                      <a:pt x="16367" y="2231"/>
                    </a:cubicBezTo>
                    <a:close/>
                  </a:path>
                </a:pathLst>
              </a:custGeom>
              <a:solidFill>
                <a:srgbClr val="467C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8"/>
              <p:cNvSpPr/>
              <p:nvPr/>
            </p:nvSpPr>
            <p:spPr>
              <a:xfrm>
                <a:off x="2632350" y="4072725"/>
                <a:ext cx="458050" cy="661050"/>
              </a:xfrm>
              <a:custGeom>
                <a:avLst/>
                <a:gdLst/>
                <a:ahLst/>
                <a:cxnLst/>
                <a:rect l="l" t="t" r="r" b="b"/>
                <a:pathLst>
                  <a:path w="18322" h="26442" extrusionOk="0">
                    <a:moveTo>
                      <a:pt x="10301" y="25640"/>
                    </a:moveTo>
                    <a:cubicBezTo>
                      <a:pt x="2231" y="20752"/>
                      <a:pt x="0" y="9123"/>
                      <a:pt x="5289" y="1429"/>
                    </a:cubicBezTo>
                    <a:cubicBezTo>
                      <a:pt x="5940" y="476"/>
                      <a:pt x="6492" y="0"/>
                      <a:pt x="7920" y="953"/>
                    </a:cubicBezTo>
                    <a:cubicBezTo>
                      <a:pt x="16016" y="6416"/>
                      <a:pt x="18321" y="16316"/>
                      <a:pt x="13484" y="24787"/>
                    </a:cubicBezTo>
                    <a:cubicBezTo>
                      <a:pt x="12582" y="26366"/>
                      <a:pt x="11605" y="26442"/>
                      <a:pt x="10301" y="2564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8"/>
              <p:cNvSpPr/>
              <p:nvPr/>
            </p:nvSpPr>
            <p:spPr>
              <a:xfrm>
                <a:off x="2684975" y="4072725"/>
                <a:ext cx="351525" cy="660425"/>
              </a:xfrm>
              <a:custGeom>
                <a:avLst/>
                <a:gdLst/>
                <a:ahLst/>
                <a:cxnLst/>
                <a:rect l="l" t="t" r="r" b="b"/>
                <a:pathLst>
                  <a:path w="14061" h="26417" extrusionOk="0">
                    <a:moveTo>
                      <a:pt x="8597" y="25564"/>
                    </a:moveTo>
                    <a:cubicBezTo>
                      <a:pt x="2332" y="20276"/>
                      <a:pt x="1" y="8647"/>
                      <a:pt x="3510" y="1354"/>
                    </a:cubicBezTo>
                    <a:cubicBezTo>
                      <a:pt x="3961" y="451"/>
                      <a:pt x="4337" y="0"/>
                      <a:pt x="5439" y="1028"/>
                    </a:cubicBezTo>
                    <a:cubicBezTo>
                      <a:pt x="11780" y="6893"/>
                      <a:pt x="14061" y="16792"/>
                      <a:pt x="10928" y="24888"/>
                    </a:cubicBezTo>
                    <a:cubicBezTo>
                      <a:pt x="10352" y="26391"/>
                      <a:pt x="9625" y="26416"/>
                      <a:pt x="8597" y="2556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8"/>
              <p:cNvSpPr/>
              <p:nvPr/>
            </p:nvSpPr>
            <p:spPr>
              <a:xfrm>
                <a:off x="2711300" y="4073350"/>
                <a:ext cx="298275" cy="659800"/>
              </a:xfrm>
              <a:custGeom>
                <a:avLst/>
                <a:gdLst/>
                <a:ahLst/>
                <a:cxnLst/>
                <a:rect l="l" t="t" r="r" b="b"/>
                <a:pathLst>
                  <a:path w="11931" h="26392" extrusionOk="0">
                    <a:moveTo>
                      <a:pt x="7745" y="25489"/>
                    </a:moveTo>
                    <a:cubicBezTo>
                      <a:pt x="2381" y="20026"/>
                      <a:pt x="0" y="8396"/>
                      <a:pt x="2632" y="1279"/>
                    </a:cubicBezTo>
                    <a:cubicBezTo>
                      <a:pt x="2958" y="401"/>
                      <a:pt x="3259" y="0"/>
                      <a:pt x="4211" y="1053"/>
                    </a:cubicBezTo>
                    <a:cubicBezTo>
                      <a:pt x="9675" y="7093"/>
                      <a:pt x="11930" y="16993"/>
                      <a:pt x="9650" y="24913"/>
                    </a:cubicBezTo>
                    <a:cubicBezTo>
                      <a:pt x="9224" y="26391"/>
                      <a:pt x="8622" y="26366"/>
                      <a:pt x="7745" y="2548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8"/>
              <p:cNvSpPr/>
              <p:nvPr/>
            </p:nvSpPr>
            <p:spPr>
              <a:xfrm>
                <a:off x="2771450" y="4073350"/>
                <a:ext cx="176725" cy="660425"/>
              </a:xfrm>
              <a:custGeom>
                <a:avLst/>
                <a:gdLst/>
                <a:ahLst/>
                <a:cxnLst/>
                <a:rect l="l" t="t" r="r" b="b"/>
                <a:pathLst>
                  <a:path w="7069" h="26417" extrusionOk="0">
                    <a:moveTo>
                      <a:pt x="5815" y="25389"/>
                    </a:moveTo>
                    <a:cubicBezTo>
                      <a:pt x="2457" y="19474"/>
                      <a:pt x="0" y="7870"/>
                      <a:pt x="602" y="1203"/>
                    </a:cubicBezTo>
                    <a:cubicBezTo>
                      <a:pt x="677" y="376"/>
                      <a:pt x="802" y="0"/>
                      <a:pt x="1404" y="1128"/>
                    </a:cubicBezTo>
                    <a:cubicBezTo>
                      <a:pt x="4838" y="7619"/>
                      <a:pt x="7068" y="17544"/>
                      <a:pt x="6717" y="25038"/>
                    </a:cubicBezTo>
                    <a:cubicBezTo>
                      <a:pt x="6667" y="26417"/>
                      <a:pt x="6366" y="26341"/>
                      <a:pt x="5815" y="2538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8"/>
              <p:cNvSpPr/>
              <p:nvPr/>
            </p:nvSpPr>
            <p:spPr>
              <a:xfrm>
                <a:off x="2789625" y="4073350"/>
                <a:ext cx="146625" cy="661050"/>
              </a:xfrm>
              <a:custGeom>
                <a:avLst/>
                <a:gdLst/>
                <a:ahLst/>
                <a:cxnLst/>
                <a:rect l="l" t="t" r="r" b="b"/>
                <a:pathLst>
                  <a:path w="5865" h="26442" extrusionOk="0">
                    <a:moveTo>
                      <a:pt x="5288" y="25339"/>
                    </a:moveTo>
                    <a:cubicBezTo>
                      <a:pt x="2782" y="19249"/>
                      <a:pt x="301" y="7645"/>
                      <a:pt x="25" y="1178"/>
                    </a:cubicBezTo>
                    <a:cubicBezTo>
                      <a:pt x="0" y="376"/>
                      <a:pt x="50" y="0"/>
                      <a:pt x="502" y="1178"/>
                    </a:cubicBezTo>
                    <a:cubicBezTo>
                      <a:pt x="3108" y="7845"/>
                      <a:pt x="5314" y="17770"/>
                      <a:pt x="5790" y="25088"/>
                    </a:cubicBezTo>
                    <a:cubicBezTo>
                      <a:pt x="5865" y="26442"/>
                      <a:pt x="5690" y="26341"/>
                      <a:pt x="5288" y="2533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8"/>
              <p:cNvSpPr/>
              <p:nvPr/>
            </p:nvSpPr>
            <p:spPr>
              <a:xfrm>
                <a:off x="2906775" y="4266325"/>
                <a:ext cx="422975" cy="447400"/>
              </a:xfrm>
              <a:custGeom>
                <a:avLst/>
                <a:gdLst/>
                <a:ahLst/>
                <a:cxnLst/>
                <a:rect l="l" t="t" r="r" b="b"/>
                <a:pathLst>
                  <a:path w="16919" h="17896" extrusionOk="0">
                    <a:moveTo>
                      <a:pt x="778" y="15941"/>
                    </a:moveTo>
                    <a:cubicBezTo>
                      <a:pt x="1" y="7921"/>
                      <a:pt x="6818" y="377"/>
                      <a:pt x="14813" y="51"/>
                    </a:cubicBezTo>
                    <a:cubicBezTo>
                      <a:pt x="15816" y="1"/>
                      <a:pt x="16417" y="151"/>
                      <a:pt x="16492" y="1605"/>
                    </a:cubicBezTo>
                    <a:cubicBezTo>
                      <a:pt x="16918" y="9976"/>
                      <a:pt x="11329" y="16667"/>
                      <a:pt x="3009" y="17695"/>
                    </a:cubicBezTo>
                    <a:cubicBezTo>
                      <a:pt x="1480" y="17896"/>
                      <a:pt x="928" y="17244"/>
                      <a:pt x="778" y="1594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8"/>
              <p:cNvSpPr/>
              <p:nvPr/>
            </p:nvSpPr>
            <p:spPr>
              <a:xfrm>
                <a:off x="2931850" y="4268200"/>
                <a:ext cx="384750" cy="443650"/>
              </a:xfrm>
              <a:custGeom>
                <a:avLst/>
                <a:gdLst/>
                <a:ahLst/>
                <a:cxnLst/>
                <a:rect l="l" t="t" r="r" b="b"/>
                <a:pathLst>
                  <a:path w="15390" h="17746" extrusionOk="0">
                    <a:moveTo>
                      <a:pt x="51" y="16116"/>
                    </a:moveTo>
                    <a:cubicBezTo>
                      <a:pt x="452" y="9099"/>
                      <a:pt x="7244" y="1530"/>
                      <a:pt x="14036" y="176"/>
                    </a:cubicBezTo>
                    <a:cubicBezTo>
                      <a:pt x="14888" y="1"/>
                      <a:pt x="15389" y="51"/>
                      <a:pt x="15264" y="1329"/>
                    </a:cubicBezTo>
                    <a:cubicBezTo>
                      <a:pt x="14512" y="8698"/>
                      <a:pt x="8873" y="15339"/>
                      <a:pt x="1705" y="17369"/>
                    </a:cubicBezTo>
                    <a:cubicBezTo>
                      <a:pt x="376" y="17745"/>
                      <a:pt x="1" y="17244"/>
                      <a:pt x="51" y="1611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8"/>
              <p:cNvSpPr/>
              <p:nvPr/>
            </p:nvSpPr>
            <p:spPr>
              <a:xfrm>
                <a:off x="2932475" y="4268825"/>
                <a:ext cx="383475" cy="441775"/>
              </a:xfrm>
              <a:custGeom>
                <a:avLst/>
                <a:gdLst/>
                <a:ahLst/>
                <a:cxnLst/>
                <a:rect l="l" t="t" r="r" b="b"/>
                <a:pathLst>
                  <a:path w="15339" h="17671" extrusionOk="0">
                    <a:moveTo>
                      <a:pt x="176" y="16217"/>
                    </a:moveTo>
                    <a:cubicBezTo>
                      <a:pt x="1153" y="9700"/>
                      <a:pt x="7920" y="2106"/>
                      <a:pt x="14136" y="227"/>
                    </a:cubicBezTo>
                    <a:cubicBezTo>
                      <a:pt x="14913" y="1"/>
                      <a:pt x="15339" y="1"/>
                      <a:pt x="15113" y="1204"/>
                    </a:cubicBezTo>
                    <a:cubicBezTo>
                      <a:pt x="13760" y="8046"/>
                      <a:pt x="8146" y="14688"/>
                      <a:pt x="1529" y="17194"/>
                    </a:cubicBezTo>
                    <a:cubicBezTo>
                      <a:pt x="301" y="17670"/>
                      <a:pt x="1" y="17244"/>
                      <a:pt x="176" y="16217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8"/>
              <p:cNvSpPr/>
              <p:nvPr/>
            </p:nvSpPr>
            <p:spPr>
              <a:xfrm>
                <a:off x="2934975" y="4268200"/>
                <a:ext cx="379725" cy="440525"/>
              </a:xfrm>
              <a:custGeom>
                <a:avLst/>
                <a:gdLst/>
                <a:ahLst/>
                <a:cxnLst/>
                <a:rect l="l" t="t" r="r" b="b"/>
                <a:pathLst>
                  <a:path w="15189" h="17621" extrusionOk="0">
                    <a:moveTo>
                      <a:pt x="377" y="16492"/>
                    </a:moveTo>
                    <a:cubicBezTo>
                      <a:pt x="2708" y="11154"/>
                      <a:pt x="9399" y="3510"/>
                      <a:pt x="14287" y="477"/>
                    </a:cubicBezTo>
                    <a:cubicBezTo>
                      <a:pt x="14888" y="101"/>
                      <a:pt x="15189" y="1"/>
                      <a:pt x="14738" y="1003"/>
                    </a:cubicBezTo>
                    <a:cubicBezTo>
                      <a:pt x="12056" y="6693"/>
                      <a:pt x="6392" y="13309"/>
                      <a:pt x="1104" y="16943"/>
                    </a:cubicBezTo>
                    <a:cubicBezTo>
                      <a:pt x="101" y="17620"/>
                      <a:pt x="1" y="17369"/>
                      <a:pt x="377" y="1649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8"/>
              <p:cNvSpPr/>
              <p:nvPr/>
            </p:nvSpPr>
            <p:spPr>
              <a:xfrm>
                <a:off x="2936225" y="4267575"/>
                <a:ext cx="378475" cy="439875"/>
              </a:xfrm>
              <a:custGeom>
                <a:avLst/>
                <a:gdLst/>
                <a:ahLst/>
                <a:cxnLst/>
                <a:rect l="l" t="t" r="r" b="b"/>
                <a:pathLst>
                  <a:path w="15139" h="17595" extrusionOk="0">
                    <a:moveTo>
                      <a:pt x="452" y="16643"/>
                    </a:moveTo>
                    <a:cubicBezTo>
                      <a:pt x="3359" y="11780"/>
                      <a:pt x="10026" y="4111"/>
                      <a:pt x="14337" y="602"/>
                    </a:cubicBezTo>
                    <a:cubicBezTo>
                      <a:pt x="14863" y="176"/>
                      <a:pt x="15139" y="1"/>
                      <a:pt x="14562" y="928"/>
                    </a:cubicBezTo>
                    <a:cubicBezTo>
                      <a:pt x="11354" y="6141"/>
                      <a:pt x="5665" y="12758"/>
                      <a:pt x="903" y="16843"/>
                    </a:cubicBezTo>
                    <a:cubicBezTo>
                      <a:pt x="26" y="17595"/>
                      <a:pt x="1" y="17419"/>
                      <a:pt x="452" y="16643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8"/>
              <p:cNvSpPr/>
              <p:nvPr/>
            </p:nvSpPr>
            <p:spPr>
              <a:xfrm>
                <a:off x="2655525" y="4656050"/>
                <a:ext cx="574600" cy="360925"/>
              </a:xfrm>
              <a:custGeom>
                <a:avLst/>
                <a:gdLst/>
                <a:ahLst/>
                <a:cxnLst/>
                <a:rect l="l" t="t" r="r" b="b"/>
                <a:pathLst>
                  <a:path w="22984" h="14437" extrusionOk="0">
                    <a:moveTo>
                      <a:pt x="3485" y="1"/>
                    </a:moveTo>
                    <a:cubicBezTo>
                      <a:pt x="8622" y="1655"/>
                      <a:pt x="14362" y="1655"/>
                      <a:pt x="19500" y="1"/>
                    </a:cubicBezTo>
                    <a:cubicBezTo>
                      <a:pt x="22908" y="2808"/>
                      <a:pt x="22983" y="10778"/>
                      <a:pt x="19500" y="12582"/>
                    </a:cubicBezTo>
                    <a:cubicBezTo>
                      <a:pt x="14061" y="14437"/>
                      <a:pt x="8923" y="14437"/>
                      <a:pt x="3485" y="12582"/>
                    </a:cubicBezTo>
                    <a:cubicBezTo>
                      <a:pt x="1" y="10778"/>
                      <a:pt x="76" y="2808"/>
                      <a:pt x="34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8"/>
              <p:cNvSpPr/>
              <p:nvPr/>
            </p:nvSpPr>
            <p:spPr>
              <a:xfrm>
                <a:off x="2765175" y="4674850"/>
                <a:ext cx="38250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30" extrusionOk="0">
                    <a:moveTo>
                      <a:pt x="778" y="1"/>
                    </a:moveTo>
                    <a:cubicBezTo>
                      <a:pt x="352" y="1"/>
                      <a:pt x="1" y="352"/>
                      <a:pt x="1" y="778"/>
                    </a:cubicBezTo>
                    <a:cubicBezTo>
                      <a:pt x="1" y="1179"/>
                      <a:pt x="352" y="1529"/>
                      <a:pt x="778" y="1529"/>
                    </a:cubicBezTo>
                    <a:cubicBezTo>
                      <a:pt x="1179" y="1529"/>
                      <a:pt x="1530" y="1179"/>
                      <a:pt x="1530" y="778"/>
                    </a:cubicBezTo>
                    <a:cubicBezTo>
                      <a:pt x="1530" y="352"/>
                      <a:pt x="1179" y="1"/>
                      <a:pt x="778" y="1"/>
                    </a:cubicBezTo>
                    <a:close/>
                  </a:path>
                </a:pathLst>
              </a:custGeom>
              <a:solidFill>
                <a:srgbClr val="467C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8"/>
              <p:cNvSpPr/>
              <p:nvPr/>
            </p:nvSpPr>
            <p:spPr>
              <a:xfrm>
                <a:off x="2844750" y="4680500"/>
                <a:ext cx="37625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30" extrusionOk="0">
                    <a:moveTo>
                      <a:pt x="753" y="0"/>
                    </a:moveTo>
                    <a:cubicBezTo>
                      <a:pt x="327" y="0"/>
                      <a:pt x="1" y="351"/>
                      <a:pt x="1" y="777"/>
                    </a:cubicBezTo>
                    <a:cubicBezTo>
                      <a:pt x="1" y="1178"/>
                      <a:pt x="327" y="1529"/>
                      <a:pt x="753" y="1529"/>
                    </a:cubicBezTo>
                    <a:cubicBezTo>
                      <a:pt x="1179" y="1529"/>
                      <a:pt x="1505" y="1178"/>
                      <a:pt x="1505" y="777"/>
                    </a:cubicBezTo>
                    <a:cubicBezTo>
                      <a:pt x="1505" y="351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rgbClr val="467C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8"/>
              <p:cNvSpPr/>
              <p:nvPr/>
            </p:nvSpPr>
            <p:spPr>
              <a:xfrm>
                <a:off x="3082225" y="4674850"/>
                <a:ext cx="38250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30" extrusionOk="0">
                    <a:moveTo>
                      <a:pt x="752" y="1"/>
                    </a:moveTo>
                    <a:cubicBezTo>
                      <a:pt x="351" y="1"/>
                      <a:pt x="1" y="352"/>
                      <a:pt x="1" y="778"/>
                    </a:cubicBezTo>
                    <a:cubicBezTo>
                      <a:pt x="1" y="1179"/>
                      <a:pt x="351" y="1529"/>
                      <a:pt x="752" y="1529"/>
                    </a:cubicBezTo>
                    <a:cubicBezTo>
                      <a:pt x="1179" y="1529"/>
                      <a:pt x="1529" y="1179"/>
                      <a:pt x="1529" y="778"/>
                    </a:cubicBezTo>
                    <a:cubicBezTo>
                      <a:pt x="1529" y="352"/>
                      <a:pt x="1179" y="1"/>
                      <a:pt x="752" y="1"/>
                    </a:cubicBezTo>
                    <a:close/>
                  </a:path>
                </a:pathLst>
              </a:custGeom>
              <a:solidFill>
                <a:srgbClr val="467C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8"/>
              <p:cNvSpPr/>
              <p:nvPr/>
            </p:nvSpPr>
            <p:spPr>
              <a:xfrm>
                <a:off x="3003275" y="4680500"/>
                <a:ext cx="37625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30" extrusionOk="0">
                    <a:moveTo>
                      <a:pt x="753" y="0"/>
                    </a:moveTo>
                    <a:cubicBezTo>
                      <a:pt x="326" y="0"/>
                      <a:pt x="1" y="351"/>
                      <a:pt x="1" y="777"/>
                    </a:cubicBezTo>
                    <a:cubicBezTo>
                      <a:pt x="1" y="1178"/>
                      <a:pt x="326" y="1529"/>
                      <a:pt x="753" y="1529"/>
                    </a:cubicBezTo>
                    <a:cubicBezTo>
                      <a:pt x="1179" y="1529"/>
                      <a:pt x="1504" y="1178"/>
                      <a:pt x="1504" y="777"/>
                    </a:cubicBezTo>
                    <a:cubicBezTo>
                      <a:pt x="1504" y="351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rgbClr val="467C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8"/>
              <p:cNvSpPr/>
              <p:nvPr/>
            </p:nvSpPr>
            <p:spPr>
              <a:xfrm>
                <a:off x="3122950" y="4731875"/>
                <a:ext cx="3825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5" extrusionOk="0">
                    <a:moveTo>
                      <a:pt x="778" y="0"/>
                    </a:moveTo>
                    <a:cubicBezTo>
                      <a:pt x="352" y="0"/>
                      <a:pt x="1" y="351"/>
                      <a:pt x="1" y="752"/>
                    </a:cubicBezTo>
                    <a:cubicBezTo>
                      <a:pt x="1" y="1178"/>
                      <a:pt x="352" y="1504"/>
                      <a:pt x="778" y="1504"/>
                    </a:cubicBezTo>
                    <a:cubicBezTo>
                      <a:pt x="1179" y="1504"/>
                      <a:pt x="1529" y="1178"/>
                      <a:pt x="1529" y="752"/>
                    </a:cubicBezTo>
                    <a:cubicBezTo>
                      <a:pt x="1529" y="351"/>
                      <a:pt x="1179" y="0"/>
                      <a:pt x="7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8"/>
              <p:cNvSpPr/>
              <p:nvPr/>
            </p:nvSpPr>
            <p:spPr>
              <a:xfrm>
                <a:off x="3044625" y="4743150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0"/>
                    </a:moveTo>
                    <a:cubicBezTo>
                      <a:pt x="327" y="0"/>
                      <a:pt x="1" y="351"/>
                      <a:pt x="1" y="752"/>
                    </a:cubicBezTo>
                    <a:cubicBezTo>
                      <a:pt x="1" y="1178"/>
                      <a:pt x="327" y="1504"/>
                      <a:pt x="753" y="1504"/>
                    </a:cubicBezTo>
                    <a:cubicBezTo>
                      <a:pt x="1179" y="1504"/>
                      <a:pt x="1505" y="1178"/>
                      <a:pt x="1505" y="752"/>
                    </a:cubicBezTo>
                    <a:cubicBezTo>
                      <a:pt x="1505" y="351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8"/>
              <p:cNvSpPr/>
              <p:nvPr/>
            </p:nvSpPr>
            <p:spPr>
              <a:xfrm>
                <a:off x="2965675" y="4745650"/>
                <a:ext cx="37625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30" extrusionOk="0">
                    <a:moveTo>
                      <a:pt x="753" y="1"/>
                    </a:moveTo>
                    <a:cubicBezTo>
                      <a:pt x="352" y="1"/>
                      <a:pt x="1" y="352"/>
                      <a:pt x="1" y="778"/>
                    </a:cubicBezTo>
                    <a:cubicBezTo>
                      <a:pt x="1" y="1179"/>
                      <a:pt x="352" y="1530"/>
                      <a:pt x="753" y="1530"/>
                    </a:cubicBezTo>
                    <a:cubicBezTo>
                      <a:pt x="1179" y="1530"/>
                      <a:pt x="1505" y="1179"/>
                      <a:pt x="1505" y="778"/>
                    </a:cubicBezTo>
                    <a:cubicBezTo>
                      <a:pt x="1505" y="352"/>
                      <a:pt x="1179" y="1"/>
                      <a:pt x="7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8"/>
              <p:cNvSpPr/>
              <p:nvPr/>
            </p:nvSpPr>
            <p:spPr>
              <a:xfrm>
                <a:off x="2729475" y="4731875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0"/>
                    </a:moveTo>
                    <a:cubicBezTo>
                      <a:pt x="351" y="0"/>
                      <a:pt x="0" y="351"/>
                      <a:pt x="0" y="752"/>
                    </a:cubicBezTo>
                    <a:cubicBezTo>
                      <a:pt x="0" y="1178"/>
                      <a:pt x="351" y="1504"/>
                      <a:pt x="752" y="1504"/>
                    </a:cubicBezTo>
                    <a:cubicBezTo>
                      <a:pt x="1178" y="1504"/>
                      <a:pt x="1504" y="1178"/>
                      <a:pt x="1504" y="752"/>
                    </a:cubicBezTo>
                    <a:cubicBezTo>
                      <a:pt x="1504" y="351"/>
                      <a:pt x="1178" y="0"/>
                      <a:pt x="7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8"/>
              <p:cNvSpPr/>
              <p:nvPr/>
            </p:nvSpPr>
            <p:spPr>
              <a:xfrm>
                <a:off x="2808425" y="4743150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0"/>
                    </a:moveTo>
                    <a:cubicBezTo>
                      <a:pt x="326" y="0"/>
                      <a:pt x="0" y="351"/>
                      <a:pt x="0" y="752"/>
                    </a:cubicBezTo>
                    <a:cubicBezTo>
                      <a:pt x="0" y="1178"/>
                      <a:pt x="326" y="1504"/>
                      <a:pt x="752" y="1504"/>
                    </a:cubicBezTo>
                    <a:cubicBezTo>
                      <a:pt x="1178" y="1504"/>
                      <a:pt x="1504" y="1178"/>
                      <a:pt x="1504" y="752"/>
                    </a:cubicBezTo>
                    <a:cubicBezTo>
                      <a:pt x="1504" y="351"/>
                      <a:pt x="1178" y="0"/>
                      <a:pt x="7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8"/>
              <p:cNvSpPr/>
              <p:nvPr/>
            </p:nvSpPr>
            <p:spPr>
              <a:xfrm>
                <a:off x="2886725" y="4745650"/>
                <a:ext cx="38250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30" extrusionOk="0">
                    <a:moveTo>
                      <a:pt x="778" y="1"/>
                    </a:moveTo>
                    <a:cubicBezTo>
                      <a:pt x="352" y="1"/>
                      <a:pt x="1" y="352"/>
                      <a:pt x="1" y="778"/>
                    </a:cubicBezTo>
                    <a:cubicBezTo>
                      <a:pt x="1" y="1179"/>
                      <a:pt x="352" y="1530"/>
                      <a:pt x="778" y="1530"/>
                    </a:cubicBezTo>
                    <a:cubicBezTo>
                      <a:pt x="1179" y="1530"/>
                      <a:pt x="1530" y="1179"/>
                      <a:pt x="1530" y="778"/>
                    </a:cubicBezTo>
                    <a:cubicBezTo>
                      <a:pt x="1530" y="352"/>
                      <a:pt x="1179" y="1"/>
                      <a:pt x="7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8"/>
              <p:cNvSpPr/>
              <p:nvPr/>
            </p:nvSpPr>
            <p:spPr>
              <a:xfrm>
                <a:off x="2686225" y="4797650"/>
                <a:ext cx="37625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30" extrusionOk="0">
                    <a:moveTo>
                      <a:pt x="753" y="1"/>
                    </a:moveTo>
                    <a:cubicBezTo>
                      <a:pt x="327" y="1"/>
                      <a:pt x="1" y="352"/>
                      <a:pt x="1" y="753"/>
                    </a:cubicBezTo>
                    <a:cubicBezTo>
                      <a:pt x="1" y="1179"/>
                      <a:pt x="327" y="1530"/>
                      <a:pt x="753" y="1530"/>
                    </a:cubicBezTo>
                    <a:cubicBezTo>
                      <a:pt x="1179" y="1530"/>
                      <a:pt x="1505" y="1179"/>
                      <a:pt x="1505" y="753"/>
                    </a:cubicBezTo>
                    <a:cubicBezTo>
                      <a:pt x="1505" y="352"/>
                      <a:pt x="1179" y="1"/>
                      <a:pt x="7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8"/>
              <p:cNvSpPr/>
              <p:nvPr/>
            </p:nvSpPr>
            <p:spPr>
              <a:xfrm>
                <a:off x="2765175" y="4808950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78" y="0"/>
                    </a:moveTo>
                    <a:cubicBezTo>
                      <a:pt x="352" y="0"/>
                      <a:pt x="1" y="326"/>
                      <a:pt x="1" y="752"/>
                    </a:cubicBezTo>
                    <a:cubicBezTo>
                      <a:pt x="1" y="1178"/>
                      <a:pt x="352" y="1504"/>
                      <a:pt x="778" y="1504"/>
                    </a:cubicBezTo>
                    <a:cubicBezTo>
                      <a:pt x="1179" y="1504"/>
                      <a:pt x="1530" y="1178"/>
                      <a:pt x="1530" y="752"/>
                    </a:cubicBezTo>
                    <a:cubicBezTo>
                      <a:pt x="1530" y="326"/>
                      <a:pt x="1179" y="0"/>
                      <a:pt x="7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8"/>
              <p:cNvSpPr/>
              <p:nvPr/>
            </p:nvSpPr>
            <p:spPr>
              <a:xfrm>
                <a:off x="2844750" y="4814575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1"/>
                    </a:moveTo>
                    <a:cubicBezTo>
                      <a:pt x="327" y="1"/>
                      <a:pt x="1" y="326"/>
                      <a:pt x="1" y="753"/>
                    </a:cubicBezTo>
                    <a:cubicBezTo>
                      <a:pt x="1" y="1179"/>
                      <a:pt x="327" y="1504"/>
                      <a:pt x="753" y="1504"/>
                    </a:cubicBezTo>
                    <a:cubicBezTo>
                      <a:pt x="1179" y="1504"/>
                      <a:pt x="1505" y="1179"/>
                      <a:pt x="1505" y="753"/>
                    </a:cubicBezTo>
                    <a:cubicBezTo>
                      <a:pt x="1505" y="326"/>
                      <a:pt x="1179" y="1"/>
                      <a:pt x="7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8"/>
              <p:cNvSpPr/>
              <p:nvPr/>
            </p:nvSpPr>
            <p:spPr>
              <a:xfrm>
                <a:off x="2923700" y="4817075"/>
                <a:ext cx="38250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30" extrusionOk="0">
                    <a:moveTo>
                      <a:pt x="753" y="1"/>
                    </a:moveTo>
                    <a:cubicBezTo>
                      <a:pt x="352" y="1"/>
                      <a:pt x="1" y="352"/>
                      <a:pt x="1" y="753"/>
                    </a:cubicBezTo>
                    <a:cubicBezTo>
                      <a:pt x="1" y="1179"/>
                      <a:pt x="352" y="1530"/>
                      <a:pt x="753" y="1530"/>
                    </a:cubicBezTo>
                    <a:cubicBezTo>
                      <a:pt x="1179" y="1530"/>
                      <a:pt x="1530" y="1179"/>
                      <a:pt x="1530" y="753"/>
                    </a:cubicBezTo>
                    <a:cubicBezTo>
                      <a:pt x="1530" y="352"/>
                      <a:pt x="1179" y="1"/>
                      <a:pt x="7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8"/>
              <p:cNvSpPr/>
              <p:nvPr/>
            </p:nvSpPr>
            <p:spPr>
              <a:xfrm>
                <a:off x="3161800" y="4797650"/>
                <a:ext cx="37625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30" extrusionOk="0">
                    <a:moveTo>
                      <a:pt x="752" y="1"/>
                    </a:moveTo>
                    <a:cubicBezTo>
                      <a:pt x="326" y="1"/>
                      <a:pt x="1" y="352"/>
                      <a:pt x="1" y="753"/>
                    </a:cubicBezTo>
                    <a:cubicBezTo>
                      <a:pt x="1" y="1179"/>
                      <a:pt x="326" y="1530"/>
                      <a:pt x="752" y="1530"/>
                    </a:cubicBezTo>
                    <a:cubicBezTo>
                      <a:pt x="1153" y="1530"/>
                      <a:pt x="1504" y="1179"/>
                      <a:pt x="1504" y="753"/>
                    </a:cubicBezTo>
                    <a:cubicBezTo>
                      <a:pt x="1504" y="352"/>
                      <a:pt x="1153" y="1"/>
                      <a:pt x="7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8"/>
              <p:cNvSpPr/>
              <p:nvPr/>
            </p:nvSpPr>
            <p:spPr>
              <a:xfrm>
                <a:off x="3082225" y="4808950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52" y="0"/>
                    </a:moveTo>
                    <a:cubicBezTo>
                      <a:pt x="351" y="0"/>
                      <a:pt x="1" y="326"/>
                      <a:pt x="1" y="752"/>
                    </a:cubicBezTo>
                    <a:cubicBezTo>
                      <a:pt x="1" y="1178"/>
                      <a:pt x="351" y="1504"/>
                      <a:pt x="752" y="1504"/>
                    </a:cubicBezTo>
                    <a:cubicBezTo>
                      <a:pt x="1179" y="1504"/>
                      <a:pt x="1529" y="1178"/>
                      <a:pt x="1529" y="752"/>
                    </a:cubicBezTo>
                    <a:cubicBezTo>
                      <a:pt x="1529" y="326"/>
                      <a:pt x="1179" y="0"/>
                      <a:pt x="7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8"/>
              <p:cNvSpPr/>
              <p:nvPr/>
            </p:nvSpPr>
            <p:spPr>
              <a:xfrm>
                <a:off x="3003275" y="4814575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1"/>
                    </a:moveTo>
                    <a:cubicBezTo>
                      <a:pt x="326" y="1"/>
                      <a:pt x="1" y="326"/>
                      <a:pt x="1" y="753"/>
                    </a:cubicBezTo>
                    <a:cubicBezTo>
                      <a:pt x="1" y="1179"/>
                      <a:pt x="326" y="1504"/>
                      <a:pt x="753" y="1504"/>
                    </a:cubicBezTo>
                    <a:cubicBezTo>
                      <a:pt x="1179" y="1504"/>
                      <a:pt x="1504" y="1179"/>
                      <a:pt x="1504" y="753"/>
                    </a:cubicBezTo>
                    <a:cubicBezTo>
                      <a:pt x="1504" y="326"/>
                      <a:pt x="1179" y="1"/>
                      <a:pt x="7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8"/>
              <p:cNvSpPr/>
              <p:nvPr/>
            </p:nvSpPr>
            <p:spPr>
              <a:xfrm>
                <a:off x="3122950" y="4865950"/>
                <a:ext cx="3825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5" extrusionOk="0">
                    <a:moveTo>
                      <a:pt x="778" y="1"/>
                    </a:moveTo>
                    <a:cubicBezTo>
                      <a:pt x="352" y="1"/>
                      <a:pt x="1" y="327"/>
                      <a:pt x="1" y="753"/>
                    </a:cubicBezTo>
                    <a:cubicBezTo>
                      <a:pt x="1" y="1154"/>
                      <a:pt x="352" y="1505"/>
                      <a:pt x="778" y="1505"/>
                    </a:cubicBezTo>
                    <a:cubicBezTo>
                      <a:pt x="1179" y="1505"/>
                      <a:pt x="1529" y="1154"/>
                      <a:pt x="1529" y="753"/>
                    </a:cubicBezTo>
                    <a:cubicBezTo>
                      <a:pt x="1529" y="327"/>
                      <a:pt x="1179" y="1"/>
                      <a:pt x="7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8"/>
              <p:cNvSpPr/>
              <p:nvPr/>
            </p:nvSpPr>
            <p:spPr>
              <a:xfrm>
                <a:off x="3044625" y="4882875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0"/>
                    </a:moveTo>
                    <a:cubicBezTo>
                      <a:pt x="327" y="0"/>
                      <a:pt x="1" y="326"/>
                      <a:pt x="1" y="752"/>
                    </a:cubicBezTo>
                    <a:cubicBezTo>
                      <a:pt x="1" y="1178"/>
                      <a:pt x="327" y="1504"/>
                      <a:pt x="753" y="1504"/>
                    </a:cubicBezTo>
                    <a:cubicBezTo>
                      <a:pt x="1179" y="1504"/>
                      <a:pt x="1505" y="1178"/>
                      <a:pt x="1505" y="752"/>
                    </a:cubicBezTo>
                    <a:cubicBezTo>
                      <a:pt x="1505" y="326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8"/>
              <p:cNvSpPr/>
              <p:nvPr/>
            </p:nvSpPr>
            <p:spPr>
              <a:xfrm>
                <a:off x="2965675" y="4890400"/>
                <a:ext cx="37625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4" extrusionOk="0">
                    <a:moveTo>
                      <a:pt x="753" y="0"/>
                    </a:moveTo>
                    <a:cubicBezTo>
                      <a:pt x="352" y="0"/>
                      <a:pt x="1" y="351"/>
                      <a:pt x="1" y="752"/>
                    </a:cubicBezTo>
                    <a:cubicBezTo>
                      <a:pt x="1" y="1178"/>
                      <a:pt x="352" y="1504"/>
                      <a:pt x="753" y="1504"/>
                    </a:cubicBezTo>
                    <a:cubicBezTo>
                      <a:pt x="1179" y="1504"/>
                      <a:pt x="1505" y="1178"/>
                      <a:pt x="1505" y="752"/>
                    </a:cubicBezTo>
                    <a:cubicBezTo>
                      <a:pt x="1505" y="351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8"/>
              <p:cNvSpPr/>
              <p:nvPr/>
            </p:nvSpPr>
            <p:spPr>
              <a:xfrm>
                <a:off x="2729475" y="4865950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1"/>
                    </a:moveTo>
                    <a:cubicBezTo>
                      <a:pt x="351" y="1"/>
                      <a:pt x="0" y="327"/>
                      <a:pt x="0" y="753"/>
                    </a:cubicBezTo>
                    <a:cubicBezTo>
                      <a:pt x="0" y="1154"/>
                      <a:pt x="351" y="1505"/>
                      <a:pt x="752" y="1505"/>
                    </a:cubicBezTo>
                    <a:cubicBezTo>
                      <a:pt x="1178" y="1505"/>
                      <a:pt x="1504" y="1154"/>
                      <a:pt x="1504" y="753"/>
                    </a:cubicBezTo>
                    <a:cubicBezTo>
                      <a:pt x="1504" y="327"/>
                      <a:pt x="1178" y="1"/>
                      <a:pt x="7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8"/>
              <p:cNvSpPr/>
              <p:nvPr/>
            </p:nvSpPr>
            <p:spPr>
              <a:xfrm>
                <a:off x="2808425" y="4882875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0"/>
                    </a:moveTo>
                    <a:cubicBezTo>
                      <a:pt x="326" y="0"/>
                      <a:pt x="0" y="326"/>
                      <a:pt x="0" y="752"/>
                    </a:cubicBezTo>
                    <a:cubicBezTo>
                      <a:pt x="0" y="1178"/>
                      <a:pt x="326" y="1504"/>
                      <a:pt x="752" y="1504"/>
                    </a:cubicBezTo>
                    <a:cubicBezTo>
                      <a:pt x="1178" y="1504"/>
                      <a:pt x="1504" y="1178"/>
                      <a:pt x="1504" y="752"/>
                    </a:cubicBezTo>
                    <a:cubicBezTo>
                      <a:pt x="1504" y="326"/>
                      <a:pt x="1178" y="0"/>
                      <a:pt x="7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8"/>
              <p:cNvSpPr/>
              <p:nvPr/>
            </p:nvSpPr>
            <p:spPr>
              <a:xfrm>
                <a:off x="2886725" y="4890400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78" y="0"/>
                    </a:moveTo>
                    <a:cubicBezTo>
                      <a:pt x="352" y="0"/>
                      <a:pt x="1" y="351"/>
                      <a:pt x="1" y="752"/>
                    </a:cubicBezTo>
                    <a:cubicBezTo>
                      <a:pt x="1" y="1178"/>
                      <a:pt x="352" y="1504"/>
                      <a:pt x="778" y="1504"/>
                    </a:cubicBezTo>
                    <a:cubicBezTo>
                      <a:pt x="1179" y="1504"/>
                      <a:pt x="1530" y="1178"/>
                      <a:pt x="1530" y="752"/>
                    </a:cubicBezTo>
                    <a:cubicBezTo>
                      <a:pt x="1530" y="351"/>
                      <a:pt x="1179" y="0"/>
                      <a:pt x="7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8"/>
              <p:cNvSpPr/>
              <p:nvPr/>
            </p:nvSpPr>
            <p:spPr>
              <a:xfrm>
                <a:off x="2765175" y="4939275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78" y="0"/>
                    </a:moveTo>
                    <a:cubicBezTo>
                      <a:pt x="352" y="0"/>
                      <a:pt x="1" y="326"/>
                      <a:pt x="1" y="752"/>
                    </a:cubicBezTo>
                    <a:cubicBezTo>
                      <a:pt x="1" y="1178"/>
                      <a:pt x="352" y="1504"/>
                      <a:pt x="778" y="1504"/>
                    </a:cubicBezTo>
                    <a:cubicBezTo>
                      <a:pt x="1179" y="1504"/>
                      <a:pt x="1530" y="1178"/>
                      <a:pt x="1530" y="752"/>
                    </a:cubicBezTo>
                    <a:cubicBezTo>
                      <a:pt x="1530" y="326"/>
                      <a:pt x="1179" y="0"/>
                      <a:pt x="7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8"/>
              <p:cNvSpPr/>
              <p:nvPr/>
            </p:nvSpPr>
            <p:spPr>
              <a:xfrm>
                <a:off x="2844750" y="4951800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0"/>
                    </a:moveTo>
                    <a:cubicBezTo>
                      <a:pt x="327" y="0"/>
                      <a:pt x="1" y="326"/>
                      <a:pt x="1" y="752"/>
                    </a:cubicBezTo>
                    <a:cubicBezTo>
                      <a:pt x="1" y="1178"/>
                      <a:pt x="327" y="1504"/>
                      <a:pt x="753" y="1504"/>
                    </a:cubicBezTo>
                    <a:cubicBezTo>
                      <a:pt x="1179" y="1504"/>
                      <a:pt x="1505" y="1178"/>
                      <a:pt x="1505" y="752"/>
                    </a:cubicBezTo>
                    <a:cubicBezTo>
                      <a:pt x="1505" y="326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8"/>
              <p:cNvSpPr/>
              <p:nvPr/>
            </p:nvSpPr>
            <p:spPr>
              <a:xfrm>
                <a:off x="2923700" y="4959325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53" y="0"/>
                    </a:moveTo>
                    <a:cubicBezTo>
                      <a:pt x="352" y="0"/>
                      <a:pt x="1" y="351"/>
                      <a:pt x="1" y="752"/>
                    </a:cubicBezTo>
                    <a:cubicBezTo>
                      <a:pt x="1" y="1178"/>
                      <a:pt x="352" y="1504"/>
                      <a:pt x="753" y="1504"/>
                    </a:cubicBezTo>
                    <a:cubicBezTo>
                      <a:pt x="1179" y="1504"/>
                      <a:pt x="1530" y="1178"/>
                      <a:pt x="1530" y="752"/>
                    </a:cubicBezTo>
                    <a:cubicBezTo>
                      <a:pt x="1530" y="351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8"/>
              <p:cNvSpPr/>
              <p:nvPr/>
            </p:nvSpPr>
            <p:spPr>
              <a:xfrm>
                <a:off x="3082225" y="4939275"/>
                <a:ext cx="3825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504" extrusionOk="0">
                    <a:moveTo>
                      <a:pt x="752" y="0"/>
                    </a:moveTo>
                    <a:cubicBezTo>
                      <a:pt x="351" y="0"/>
                      <a:pt x="1" y="326"/>
                      <a:pt x="1" y="752"/>
                    </a:cubicBezTo>
                    <a:cubicBezTo>
                      <a:pt x="1" y="1178"/>
                      <a:pt x="351" y="1504"/>
                      <a:pt x="752" y="1504"/>
                    </a:cubicBezTo>
                    <a:cubicBezTo>
                      <a:pt x="1179" y="1504"/>
                      <a:pt x="1529" y="1178"/>
                      <a:pt x="1529" y="752"/>
                    </a:cubicBezTo>
                    <a:cubicBezTo>
                      <a:pt x="1529" y="326"/>
                      <a:pt x="1179" y="0"/>
                      <a:pt x="7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8"/>
              <p:cNvSpPr/>
              <p:nvPr/>
            </p:nvSpPr>
            <p:spPr>
              <a:xfrm>
                <a:off x="3003275" y="4951800"/>
                <a:ext cx="376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extrusionOk="0">
                    <a:moveTo>
                      <a:pt x="753" y="0"/>
                    </a:moveTo>
                    <a:cubicBezTo>
                      <a:pt x="326" y="0"/>
                      <a:pt x="1" y="326"/>
                      <a:pt x="1" y="752"/>
                    </a:cubicBezTo>
                    <a:cubicBezTo>
                      <a:pt x="1" y="1178"/>
                      <a:pt x="326" y="1504"/>
                      <a:pt x="753" y="1504"/>
                    </a:cubicBezTo>
                    <a:cubicBezTo>
                      <a:pt x="1179" y="1504"/>
                      <a:pt x="1504" y="1178"/>
                      <a:pt x="1504" y="752"/>
                    </a:cubicBezTo>
                    <a:cubicBezTo>
                      <a:pt x="1504" y="326"/>
                      <a:pt x="1179" y="0"/>
                      <a:pt x="7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8"/>
              <p:cNvSpPr/>
              <p:nvPr/>
            </p:nvSpPr>
            <p:spPr>
              <a:xfrm>
                <a:off x="2623575" y="4378125"/>
                <a:ext cx="315825" cy="343750"/>
              </a:xfrm>
              <a:custGeom>
                <a:avLst/>
                <a:gdLst/>
                <a:ahLst/>
                <a:cxnLst/>
                <a:rect l="l" t="t" r="r" b="b"/>
                <a:pathLst>
                  <a:path w="12633" h="13750" extrusionOk="0">
                    <a:moveTo>
                      <a:pt x="1924" y="1"/>
                    </a:moveTo>
                    <a:cubicBezTo>
                      <a:pt x="1220" y="1"/>
                      <a:pt x="1059" y="401"/>
                      <a:pt x="953" y="1017"/>
                    </a:cubicBezTo>
                    <a:cubicBezTo>
                      <a:pt x="1" y="6957"/>
                      <a:pt x="4487" y="13098"/>
                      <a:pt x="10527" y="13724"/>
                    </a:cubicBezTo>
                    <a:cubicBezTo>
                      <a:pt x="10652" y="13741"/>
                      <a:pt x="10771" y="13749"/>
                      <a:pt x="10882" y="13749"/>
                    </a:cubicBezTo>
                    <a:cubicBezTo>
                      <a:pt x="11617" y="13749"/>
                      <a:pt x="12044" y="13372"/>
                      <a:pt x="12131" y="12371"/>
                    </a:cubicBezTo>
                    <a:cubicBezTo>
                      <a:pt x="12632" y="6105"/>
                      <a:pt x="8572" y="992"/>
                      <a:pt x="2357" y="40"/>
                    </a:cubicBezTo>
                    <a:cubicBezTo>
                      <a:pt x="2193" y="13"/>
                      <a:pt x="2050" y="1"/>
                      <a:pt x="192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8"/>
              <p:cNvSpPr/>
              <p:nvPr/>
            </p:nvSpPr>
            <p:spPr>
              <a:xfrm>
                <a:off x="2651150" y="4380150"/>
                <a:ext cx="271525" cy="339325"/>
              </a:xfrm>
              <a:custGeom>
                <a:avLst/>
                <a:gdLst/>
                <a:ahLst/>
                <a:cxnLst/>
                <a:rect l="l" t="t" r="r" b="b"/>
                <a:pathLst>
                  <a:path w="10861" h="13573" extrusionOk="0">
                    <a:moveTo>
                      <a:pt x="527" y="0"/>
                    </a:moveTo>
                    <a:cubicBezTo>
                      <a:pt x="96" y="0"/>
                      <a:pt x="25" y="321"/>
                      <a:pt x="25" y="811"/>
                    </a:cubicBezTo>
                    <a:cubicBezTo>
                      <a:pt x="0" y="6024"/>
                      <a:pt x="4537" y="12140"/>
                      <a:pt x="9624" y="13493"/>
                    </a:cubicBezTo>
                    <a:cubicBezTo>
                      <a:pt x="9814" y="13545"/>
                      <a:pt x="9983" y="13573"/>
                      <a:pt x="10129" y="13573"/>
                    </a:cubicBezTo>
                    <a:cubicBezTo>
                      <a:pt x="10621" y="13573"/>
                      <a:pt x="10860" y="13257"/>
                      <a:pt x="10802" y="12465"/>
                    </a:cubicBezTo>
                    <a:cubicBezTo>
                      <a:pt x="10401" y="6901"/>
                      <a:pt x="6366" y="1764"/>
                      <a:pt x="1078" y="109"/>
                    </a:cubicBezTo>
                    <a:cubicBezTo>
                      <a:pt x="849" y="35"/>
                      <a:pt x="669" y="0"/>
                      <a:pt x="5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8"/>
              <p:cNvSpPr/>
              <p:nvPr/>
            </p:nvSpPr>
            <p:spPr>
              <a:xfrm>
                <a:off x="2652925" y="4380525"/>
                <a:ext cx="267875" cy="338050"/>
              </a:xfrm>
              <a:custGeom>
                <a:avLst/>
                <a:gdLst/>
                <a:ahLst/>
                <a:cxnLst/>
                <a:rect l="l" t="t" r="r" b="b"/>
                <a:pathLst>
                  <a:path w="10715" h="13522" extrusionOk="0">
                    <a:moveTo>
                      <a:pt x="356" y="0"/>
                    </a:moveTo>
                    <a:cubicBezTo>
                      <a:pt x="24" y="0"/>
                      <a:pt x="1" y="290"/>
                      <a:pt x="55" y="721"/>
                    </a:cubicBezTo>
                    <a:cubicBezTo>
                      <a:pt x="481" y="5583"/>
                      <a:pt x="5042" y="11698"/>
                      <a:pt x="9654" y="13403"/>
                    </a:cubicBezTo>
                    <a:cubicBezTo>
                      <a:pt x="9863" y="13479"/>
                      <a:pt x="10040" y="13521"/>
                      <a:pt x="10185" y="13521"/>
                    </a:cubicBezTo>
                    <a:cubicBezTo>
                      <a:pt x="10562" y="13521"/>
                      <a:pt x="10715" y="13238"/>
                      <a:pt x="10606" y="12551"/>
                    </a:cubicBezTo>
                    <a:cubicBezTo>
                      <a:pt x="9754" y="7312"/>
                      <a:pt x="5719" y="2175"/>
                      <a:pt x="907" y="144"/>
                    </a:cubicBezTo>
                    <a:cubicBezTo>
                      <a:pt x="666" y="45"/>
                      <a:pt x="487" y="0"/>
                      <a:pt x="3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8"/>
              <p:cNvSpPr/>
              <p:nvPr/>
            </p:nvSpPr>
            <p:spPr>
              <a:xfrm>
                <a:off x="2654775" y="4381675"/>
                <a:ext cx="261975" cy="335225"/>
              </a:xfrm>
              <a:custGeom>
                <a:avLst/>
                <a:gdLst/>
                <a:ahLst/>
                <a:cxnLst/>
                <a:rect l="l" t="t" r="r" b="b"/>
                <a:pathLst>
                  <a:path w="10479" h="13409" extrusionOk="0">
                    <a:moveTo>
                      <a:pt x="129" y="1"/>
                    </a:moveTo>
                    <a:cubicBezTo>
                      <a:pt x="0" y="1"/>
                      <a:pt x="57" y="215"/>
                      <a:pt x="181" y="525"/>
                    </a:cubicBezTo>
                    <a:cubicBezTo>
                      <a:pt x="1660" y="4560"/>
                      <a:pt x="6271" y="10650"/>
                      <a:pt x="9830" y="13156"/>
                    </a:cubicBezTo>
                    <a:cubicBezTo>
                      <a:pt x="10061" y="13317"/>
                      <a:pt x="10231" y="13409"/>
                      <a:pt x="10330" y="13409"/>
                    </a:cubicBezTo>
                    <a:cubicBezTo>
                      <a:pt x="10479" y="13409"/>
                      <a:pt x="10467" y="13201"/>
                      <a:pt x="10256" y="12705"/>
                    </a:cubicBezTo>
                    <a:cubicBezTo>
                      <a:pt x="8402" y="8269"/>
                      <a:pt x="4392" y="3106"/>
                      <a:pt x="607" y="274"/>
                    </a:cubicBezTo>
                    <a:cubicBezTo>
                      <a:pt x="358" y="82"/>
                      <a:pt x="208" y="1"/>
                      <a:pt x="12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8"/>
              <p:cNvSpPr/>
              <p:nvPr/>
            </p:nvSpPr>
            <p:spPr>
              <a:xfrm>
                <a:off x="2655400" y="4382075"/>
                <a:ext cx="260675" cy="334550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13382" extrusionOk="0">
                    <a:moveTo>
                      <a:pt x="69" y="1"/>
                    </a:moveTo>
                    <a:cubicBezTo>
                      <a:pt x="1" y="1"/>
                      <a:pt x="87" y="184"/>
                      <a:pt x="231" y="458"/>
                    </a:cubicBezTo>
                    <a:cubicBezTo>
                      <a:pt x="2161" y="4143"/>
                      <a:pt x="6773" y="10208"/>
                      <a:pt x="9906" y="13065"/>
                    </a:cubicBezTo>
                    <a:cubicBezTo>
                      <a:pt x="10128" y="13265"/>
                      <a:pt x="10281" y="13381"/>
                      <a:pt x="10346" y="13381"/>
                    </a:cubicBezTo>
                    <a:cubicBezTo>
                      <a:pt x="10427" y="13381"/>
                      <a:pt x="10369" y="13197"/>
                      <a:pt x="10131" y="12764"/>
                    </a:cubicBezTo>
                    <a:cubicBezTo>
                      <a:pt x="7850" y="8654"/>
                      <a:pt x="3840" y="3491"/>
                      <a:pt x="507" y="333"/>
                    </a:cubicBezTo>
                    <a:cubicBezTo>
                      <a:pt x="252" y="100"/>
                      <a:pt x="119" y="1"/>
                      <a:pt x="6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8"/>
              <p:cNvSpPr/>
              <p:nvPr/>
            </p:nvSpPr>
            <p:spPr>
              <a:xfrm>
                <a:off x="2698775" y="4656050"/>
                <a:ext cx="490000" cy="78975"/>
              </a:xfrm>
              <a:custGeom>
                <a:avLst/>
                <a:gdLst/>
                <a:ahLst/>
                <a:cxnLst/>
                <a:rect l="l" t="t" r="r" b="b"/>
                <a:pathLst>
                  <a:path w="19600" h="3159" extrusionOk="0">
                    <a:moveTo>
                      <a:pt x="1755" y="1"/>
                    </a:moveTo>
                    <a:cubicBezTo>
                      <a:pt x="827" y="126"/>
                      <a:pt x="0" y="527"/>
                      <a:pt x="301" y="1805"/>
                    </a:cubicBezTo>
                    <a:cubicBezTo>
                      <a:pt x="2983" y="2657"/>
                      <a:pt x="6241" y="3159"/>
                      <a:pt x="9750" y="3159"/>
                    </a:cubicBezTo>
                    <a:cubicBezTo>
                      <a:pt x="13283" y="3159"/>
                      <a:pt x="16542" y="2657"/>
                      <a:pt x="19223" y="1805"/>
                    </a:cubicBezTo>
                    <a:cubicBezTo>
                      <a:pt x="19599" y="803"/>
                      <a:pt x="19148" y="151"/>
                      <a:pt x="17770" y="1"/>
                    </a:cubicBezTo>
                    <a:cubicBezTo>
                      <a:pt x="15201" y="828"/>
                      <a:pt x="12481" y="1241"/>
                      <a:pt x="9762" y="1241"/>
                    </a:cubicBezTo>
                    <a:cubicBezTo>
                      <a:pt x="7043" y="1241"/>
                      <a:pt x="4323" y="828"/>
                      <a:pt x="17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8"/>
              <p:cNvSpPr/>
              <p:nvPr/>
            </p:nvSpPr>
            <p:spPr>
              <a:xfrm>
                <a:off x="3101050" y="4112150"/>
                <a:ext cx="82275" cy="60875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2435" extrusionOk="0">
                    <a:moveTo>
                      <a:pt x="1580" y="1"/>
                    </a:moveTo>
                    <a:cubicBezTo>
                      <a:pt x="1" y="1"/>
                      <a:pt x="862" y="2409"/>
                      <a:pt x="1553" y="2433"/>
                    </a:cubicBezTo>
                    <a:cubicBezTo>
                      <a:pt x="1561" y="2434"/>
                      <a:pt x="1569" y="2434"/>
                      <a:pt x="1576" y="2434"/>
                    </a:cubicBezTo>
                    <a:cubicBezTo>
                      <a:pt x="2301" y="2434"/>
                      <a:pt x="3291" y="101"/>
                      <a:pt x="1654" y="2"/>
                    </a:cubicBezTo>
                    <a:cubicBezTo>
                      <a:pt x="1629" y="1"/>
                      <a:pt x="1604" y="1"/>
                      <a:pt x="15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8"/>
              <p:cNvSpPr/>
              <p:nvPr/>
            </p:nvSpPr>
            <p:spPr>
              <a:xfrm>
                <a:off x="3132825" y="4166325"/>
                <a:ext cx="75175" cy="49850"/>
              </a:xfrm>
              <a:custGeom>
                <a:avLst/>
                <a:gdLst/>
                <a:ahLst/>
                <a:cxnLst/>
                <a:rect l="l" t="t" r="r" b="b"/>
                <a:pathLst>
                  <a:path w="3007" h="1994" extrusionOk="0">
                    <a:moveTo>
                      <a:pt x="1061" y="1"/>
                    </a:moveTo>
                    <a:cubicBezTo>
                      <a:pt x="708" y="1"/>
                      <a:pt x="401" y="89"/>
                      <a:pt x="282" y="266"/>
                    </a:cubicBezTo>
                    <a:cubicBezTo>
                      <a:pt x="1" y="736"/>
                      <a:pt x="831" y="1993"/>
                      <a:pt x="1633" y="1993"/>
                    </a:cubicBezTo>
                    <a:cubicBezTo>
                      <a:pt x="1902" y="1993"/>
                      <a:pt x="2168" y="1853"/>
                      <a:pt x="2388" y="1494"/>
                    </a:cubicBezTo>
                    <a:cubicBezTo>
                      <a:pt x="3006" y="505"/>
                      <a:pt x="1905" y="1"/>
                      <a:pt x="10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8"/>
              <p:cNvSpPr/>
              <p:nvPr/>
            </p:nvSpPr>
            <p:spPr>
              <a:xfrm>
                <a:off x="3133250" y="4128550"/>
                <a:ext cx="7360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2944" h="2048" extrusionOk="0">
                    <a:moveTo>
                      <a:pt x="1603" y="1"/>
                    </a:moveTo>
                    <a:cubicBezTo>
                      <a:pt x="819" y="1"/>
                      <a:pt x="1" y="1324"/>
                      <a:pt x="265" y="1777"/>
                    </a:cubicBezTo>
                    <a:cubicBezTo>
                      <a:pt x="374" y="1959"/>
                      <a:pt x="666" y="2048"/>
                      <a:pt x="1005" y="2048"/>
                    </a:cubicBezTo>
                    <a:cubicBezTo>
                      <a:pt x="1835" y="2048"/>
                      <a:pt x="2943" y="1514"/>
                      <a:pt x="2320" y="499"/>
                    </a:cubicBezTo>
                    <a:cubicBezTo>
                      <a:pt x="2111" y="142"/>
                      <a:pt x="1859" y="1"/>
                      <a:pt x="16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8"/>
              <p:cNvSpPr/>
              <p:nvPr/>
            </p:nvSpPr>
            <p:spPr>
              <a:xfrm>
                <a:off x="3073900" y="4165250"/>
                <a:ext cx="72475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2899" h="2010" extrusionOk="0">
                    <a:moveTo>
                      <a:pt x="1810" y="1"/>
                    </a:moveTo>
                    <a:cubicBezTo>
                      <a:pt x="1005" y="1"/>
                      <a:pt x="0" y="462"/>
                      <a:pt x="509" y="1462"/>
                    </a:cubicBezTo>
                    <a:cubicBezTo>
                      <a:pt x="706" y="1856"/>
                      <a:pt x="970" y="2009"/>
                      <a:pt x="1246" y="2009"/>
                    </a:cubicBezTo>
                    <a:cubicBezTo>
                      <a:pt x="2024" y="2009"/>
                      <a:pt x="2898" y="790"/>
                      <a:pt x="2639" y="309"/>
                    </a:cubicBezTo>
                    <a:cubicBezTo>
                      <a:pt x="2534" y="107"/>
                      <a:pt x="2195" y="1"/>
                      <a:pt x="18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8"/>
              <p:cNvSpPr/>
              <p:nvPr/>
            </p:nvSpPr>
            <p:spPr>
              <a:xfrm>
                <a:off x="3072500" y="4130150"/>
                <a:ext cx="74925" cy="49875"/>
              </a:xfrm>
              <a:custGeom>
                <a:avLst/>
                <a:gdLst/>
                <a:ahLst/>
                <a:cxnLst/>
                <a:rect l="l" t="t" r="r" b="b"/>
                <a:pathLst>
                  <a:path w="2997" h="1995" extrusionOk="0">
                    <a:moveTo>
                      <a:pt x="1360" y="0"/>
                    </a:moveTo>
                    <a:cubicBezTo>
                      <a:pt x="1095" y="0"/>
                      <a:pt x="833" y="137"/>
                      <a:pt x="615" y="485"/>
                    </a:cubicBezTo>
                    <a:cubicBezTo>
                      <a:pt x="1" y="1486"/>
                      <a:pt x="1083" y="1994"/>
                      <a:pt x="1915" y="1994"/>
                    </a:cubicBezTo>
                    <a:cubicBezTo>
                      <a:pt x="2272" y="1994"/>
                      <a:pt x="2583" y="1901"/>
                      <a:pt x="2695" y="1713"/>
                    </a:cubicBezTo>
                    <a:cubicBezTo>
                      <a:pt x="2997" y="1261"/>
                      <a:pt x="2164" y="0"/>
                      <a:pt x="13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8"/>
              <p:cNvSpPr/>
              <p:nvPr/>
            </p:nvSpPr>
            <p:spPr>
              <a:xfrm>
                <a:off x="3105050" y="4172950"/>
                <a:ext cx="82025" cy="60925"/>
              </a:xfrm>
              <a:custGeom>
                <a:avLst/>
                <a:gdLst/>
                <a:ahLst/>
                <a:cxnLst/>
                <a:rect l="l" t="t" r="r" b="b"/>
                <a:pathLst>
                  <a:path w="3281" h="2437" extrusionOk="0">
                    <a:moveTo>
                      <a:pt x="1416" y="1"/>
                    </a:moveTo>
                    <a:cubicBezTo>
                      <a:pt x="1409" y="1"/>
                      <a:pt x="1401" y="1"/>
                      <a:pt x="1393" y="1"/>
                    </a:cubicBezTo>
                    <a:cubicBezTo>
                      <a:pt x="709" y="50"/>
                      <a:pt x="0" y="2437"/>
                      <a:pt x="1502" y="2437"/>
                    </a:cubicBezTo>
                    <a:cubicBezTo>
                      <a:pt x="1540" y="2437"/>
                      <a:pt x="1579" y="2435"/>
                      <a:pt x="1619" y="2432"/>
                    </a:cubicBezTo>
                    <a:cubicBezTo>
                      <a:pt x="3280" y="2308"/>
                      <a:pt x="2145" y="1"/>
                      <a:pt x="14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8"/>
              <p:cNvSpPr/>
              <p:nvPr/>
            </p:nvSpPr>
            <p:spPr>
              <a:xfrm>
                <a:off x="3128650" y="4182100"/>
                <a:ext cx="549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199" h="1680" extrusionOk="0">
                    <a:moveTo>
                      <a:pt x="698" y="1"/>
                    </a:moveTo>
                    <a:cubicBezTo>
                      <a:pt x="672" y="1"/>
                      <a:pt x="648" y="4"/>
                      <a:pt x="625" y="11"/>
                    </a:cubicBezTo>
                    <a:cubicBezTo>
                      <a:pt x="164" y="126"/>
                      <a:pt x="0" y="1679"/>
                      <a:pt x="850" y="1679"/>
                    </a:cubicBezTo>
                    <a:cubicBezTo>
                      <a:pt x="926" y="1679"/>
                      <a:pt x="1009" y="1667"/>
                      <a:pt x="1101" y="1640"/>
                    </a:cubicBezTo>
                    <a:cubicBezTo>
                      <a:pt x="2198" y="1354"/>
                      <a:pt x="1207" y="1"/>
                      <a:pt x="6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8"/>
              <p:cNvSpPr/>
              <p:nvPr/>
            </p:nvSpPr>
            <p:spPr>
              <a:xfrm>
                <a:off x="3137225" y="4146350"/>
                <a:ext cx="54000" cy="38650"/>
              </a:xfrm>
              <a:custGeom>
                <a:avLst/>
                <a:gdLst/>
                <a:ahLst/>
                <a:cxnLst/>
                <a:rect l="l" t="t" r="r" b="b"/>
                <a:pathLst>
                  <a:path w="2160" h="1546" extrusionOk="0">
                    <a:moveTo>
                      <a:pt x="1045" y="0"/>
                    </a:moveTo>
                    <a:cubicBezTo>
                      <a:pt x="444" y="0"/>
                      <a:pt x="0" y="1140"/>
                      <a:pt x="282" y="1441"/>
                    </a:cubicBezTo>
                    <a:cubicBezTo>
                      <a:pt x="348" y="1512"/>
                      <a:pt x="462" y="1545"/>
                      <a:pt x="598" y="1545"/>
                    </a:cubicBezTo>
                    <a:cubicBezTo>
                      <a:pt x="1180" y="1545"/>
                      <a:pt x="2160" y="949"/>
                      <a:pt x="1510" y="238"/>
                    </a:cubicBezTo>
                    <a:cubicBezTo>
                      <a:pt x="1351" y="70"/>
                      <a:pt x="1193" y="0"/>
                      <a:pt x="10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8"/>
              <p:cNvSpPr/>
              <p:nvPr/>
            </p:nvSpPr>
            <p:spPr>
              <a:xfrm>
                <a:off x="3099150" y="4160725"/>
                <a:ext cx="4677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1324" extrusionOk="0">
                    <a:moveTo>
                      <a:pt x="704" y="1"/>
                    </a:moveTo>
                    <a:cubicBezTo>
                      <a:pt x="436" y="1"/>
                      <a:pt x="203" y="146"/>
                      <a:pt x="126" y="540"/>
                    </a:cubicBezTo>
                    <a:cubicBezTo>
                      <a:pt x="0" y="1117"/>
                      <a:pt x="395" y="1324"/>
                      <a:pt x="834" y="1324"/>
                    </a:cubicBezTo>
                    <a:cubicBezTo>
                      <a:pt x="1272" y="1324"/>
                      <a:pt x="1755" y="1117"/>
                      <a:pt x="1805" y="866"/>
                    </a:cubicBezTo>
                    <a:cubicBezTo>
                      <a:pt x="1871" y="537"/>
                      <a:pt x="1221" y="1"/>
                      <a:pt x="7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8"/>
              <p:cNvSpPr/>
              <p:nvPr/>
            </p:nvSpPr>
            <p:spPr>
              <a:xfrm>
                <a:off x="2608825" y="4432200"/>
                <a:ext cx="39875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1075" extrusionOk="0">
                    <a:moveTo>
                      <a:pt x="734" y="1"/>
                    </a:moveTo>
                    <a:cubicBezTo>
                      <a:pt x="595" y="1"/>
                      <a:pt x="457" y="73"/>
                      <a:pt x="340" y="258"/>
                    </a:cubicBezTo>
                    <a:cubicBezTo>
                      <a:pt x="1" y="793"/>
                      <a:pt x="602" y="1075"/>
                      <a:pt x="1049" y="1075"/>
                    </a:cubicBezTo>
                    <a:cubicBezTo>
                      <a:pt x="1230" y="1075"/>
                      <a:pt x="1385" y="1028"/>
                      <a:pt x="1443" y="935"/>
                    </a:cubicBezTo>
                    <a:cubicBezTo>
                      <a:pt x="1594" y="689"/>
                      <a:pt x="1160" y="1"/>
                      <a:pt x="7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8"/>
              <p:cNvSpPr/>
              <p:nvPr/>
            </p:nvSpPr>
            <p:spPr>
              <a:xfrm>
                <a:off x="2641600" y="4432375"/>
                <a:ext cx="38900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1078" extrusionOk="0">
                    <a:moveTo>
                      <a:pt x="871" y="1"/>
                    </a:moveTo>
                    <a:cubicBezTo>
                      <a:pt x="455" y="1"/>
                      <a:pt x="1" y="666"/>
                      <a:pt x="132" y="928"/>
                    </a:cubicBezTo>
                    <a:cubicBezTo>
                      <a:pt x="193" y="1027"/>
                      <a:pt x="361" y="1077"/>
                      <a:pt x="554" y="1077"/>
                    </a:cubicBezTo>
                    <a:cubicBezTo>
                      <a:pt x="992" y="1077"/>
                      <a:pt x="1556" y="816"/>
                      <a:pt x="1260" y="276"/>
                    </a:cubicBezTo>
                    <a:cubicBezTo>
                      <a:pt x="1151" y="78"/>
                      <a:pt x="1013" y="1"/>
                      <a:pt x="8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8"/>
              <p:cNvSpPr/>
              <p:nvPr/>
            </p:nvSpPr>
            <p:spPr>
              <a:xfrm>
                <a:off x="2621075" y="4422975"/>
                <a:ext cx="44300" cy="32600"/>
              </a:xfrm>
              <a:custGeom>
                <a:avLst/>
                <a:gdLst/>
                <a:ahLst/>
                <a:cxnLst/>
                <a:rect l="l" t="t" r="r" b="b"/>
                <a:pathLst>
                  <a:path w="1772" h="1304" extrusionOk="0">
                    <a:moveTo>
                      <a:pt x="903" y="0"/>
                    </a:moveTo>
                    <a:cubicBezTo>
                      <a:pt x="895" y="0"/>
                      <a:pt x="886" y="0"/>
                      <a:pt x="878" y="0"/>
                    </a:cubicBezTo>
                    <a:cubicBezTo>
                      <a:pt x="0" y="25"/>
                      <a:pt x="577" y="1304"/>
                      <a:pt x="953" y="1304"/>
                    </a:cubicBezTo>
                    <a:cubicBezTo>
                      <a:pt x="1350" y="1279"/>
                      <a:pt x="1772" y="0"/>
                      <a:pt x="90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8"/>
              <p:cNvSpPr/>
              <p:nvPr/>
            </p:nvSpPr>
            <p:spPr>
              <a:xfrm>
                <a:off x="2621925" y="4455550"/>
                <a:ext cx="44675" cy="32625"/>
              </a:xfrm>
              <a:custGeom>
                <a:avLst/>
                <a:gdLst/>
                <a:ahLst/>
                <a:cxnLst/>
                <a:rect l="l" t="t" r="r" b="b"/>
                <a:pathLst>
                  <a:path w="1787" h="1305" extrusionOk="0">
                    <a:moveTo>
                      <a:pt x="908" y="0"/>
                    </a:moveTo>
                    <a:cubicBezTo>
                      <a:pt x="532" y="0"/>
                      <a:pt x="0" y="1254"/>
                      <a:pt x="894" y="1304"/>
                    </a:cubicBezTo>
                    <a:cubicBezTo>
                      <a:pt x="902" y="1304"/>
                      <a:pt x="911" y="1304"/>
                      <a:pt x="919" y="1304"/>
                    </a:cubicBezTo>
                    <a:cubicBezTo>
                      <a:pt x="1787" y="1304"/>
                      <a:pt x="1316" y="25"/>
                      <a:pt x="919" y="1"/>
                    </a:cubicBezTo>
                    <a:cubicBezTo>
                      <a:pt x="915" y="0"/>
                      <a:pt x="911" y="0"/>
                      <a:pt x="9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8"/>
              <p:cNvSpPr/>
              <p:nvPr/>
            </p:nvSpPr>
            <p:spPr>
              <a:xfrm>
                <a:off x="2609300" y="4451525"/>
                <a:ext cx="39350" cy="27150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1086" extrusionOk="0">
                    <a:moveTo>
                      <a:pt x="1010" y="1"/>
                    </a:moveTo>
                    <a:cubicBezTo>
                      <a:pt x="573" y="1"/>
                      <a:pt x="0" y="274"/>
                      <a:pt x="296" y="813"/>
                    </a:cubicBezTo>
                    <a:cubicBezTo>
                      <a:pt x="409" y="1009"/>
                      <a:pt x="550" y="1085"/>
                      <a:pt x="693" y="1085"/>
                    </a:cubicBezTo>
                    <a:cubicBezTo>
                      <a:pt x="1120" y="1085"/>
                      <a:pt x="1574" y="406"/>
                      <a:pt x="1424" y="162"/>
                    </a:cubicBezTo>
                    <a:cubicBezTo>
                      <a:pt x="1370" y="54"/>
                      <a:pt x="1203" y="1"/>
                      <a:pt x="101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8"/>
              <p:cNvSpPr/>
              <p:nvPr/>
            </p:nvSpPr>
            <p:spPr>
              <a:xfrm>
                <a:off x="2641700" y="4450575"/>
                <a:ext cx="39025" cy="25850"/>
              </a:xfrm>
              <a:custGeom>
                <a:avLst/>
                <a:gdLst/>
                <a:ahLst/>
                <a:cxnLst/>
                <a:rect l="l" t="t" r="r" b="b"/>
                <a:pathLst>
                  <a:path w="1561" h="1034" extrusionOk="0">
                    <a:moveTo>
                      <a:pt x="663" y="0"/>
                    </a:moveTo>
                    <a:cubicBezTo>
                      <a:pt x="419" y="0"/>
                      <a:pt x="192" y="72"/>
                      <a:pt x="128" y="200"/>
                    </a:cubicBezTo>
                    <a:cubicBezTo>
                      <a:pt x="1" y="453"/>
                      <a:pt x="476" y="1034"/>
                      <a:pt x="891" y="1034"/>
                    </a:cubicBezTo>
                    <a:cubicBezTo>
                      <a:pt x="1051" y="1034"/>
                      <a:pt x="1201" y="948"/>
                      <a:pt x="1306" y="726"/>
                    </a:cubicBezTo>
                    <a:cubicBezTo>
                      <a:pt x="1560" y="217"/>
                      <a:pt x="1087" y="0"/>
                      <a:pt x="6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8"/>
              <p:cNvSpPr/>
              <p:nvPr/>
            </p:nvSpPr>
            <p:spPr>
              <a:xfrm>
                <a:off x="2649050" y="4450225"/>
                <a:ext cx="25350" cy="17775"/>
              </a:xfrm>
              <a:custGeom>
                <a:avLst/>
                <a:gdLst/>
                <a:ahLst/>
                <a:cxnLst/>
                <a:rect l="l" t="t" r="r" b="b"/>
                <a:pathLst>
                  <a:path w="1014" h="711" extrusionOk="0">
                    <a:moveTo>
                      <a:pt x="550" y="0"/>
                    </a:moveTo>
                    <a:cubicBezTo>
                      <a:pt x="320" y="0"/>
                      <a:pt x="71" y="105"/>
                      <a:pt x="34" y="239"/>
                    </a:cubicBezTo>
                    <a:cubicBezTo>
                      <a:pt x="1" y="407"/>
                      <a:pt x="350" y="710"/>
                      <a:pt x="630" y="710"/>
                    </a:cubicBezTo>
                    <a:cubicBezTo>
                      <a:pt x="767" y="710"/>
                      <a:pt x="887" y="637"/>
                      <a:pt x="937" y="439"/>
                    </a:cubicBezTo>
                    <a:cubicBezTo>
                      <a:pt x="1014" y="117"/>
                      <a:pt x="793" y="0"/>
                      <a:pt x="5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8"/>
              <p:cNvSpPr/>
              <p:nvPr/>
            </p:nvSpPr>
            <p:spPr>
              <a:xfrm>
                <a:off x="2629675" y="4433850"/>
                <a:ext cx="29800" cy="22400"/>
              </a:xfrm>
              <a:custGeom>
                <a:avLst/>
                <a:gdLst/>
                <a:ahLst/>
                <a:cxnLst/>
                <a:rect l="l" t="t" r="r" b="b"/>
                <a:pathLst>
                  <a:path w="1192" h="896" extrusionOk="0">
                    <a:moveTo>
                      <a:pt x="709" y="0"/>
                    </a:moveTo>
                    <a:cubicBezTo>
                      <a:pt x="671" y="0"/>
                      <a:pt x="629" y="6"/>
                      <a:pt x="584" y="17"/>
                    </a:cubicBezTo>
                    <a:cubicBezTo>
                      <a:pt x="0" y="138"/>
                      <a:pt x="525" y="896"/>
                      <a:pt x="786" y="896"/>
                    </a:cubicBezTo>
                    <a:cubicBezTo>
                      <a:pt x="794" y="896"/>
                      <a:pt x="802" y="895"/>
                      <a:pt x="809" y="894"/>
                    </a:cubicBezTo>
                    <a:cubicBezTo>
                      <a:pt x="1065" y="824"/>
                      <a:pt x="1191" y="0"/>
                      <a:pt x="7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8"/>
              <p:cNvSpPr/>
              <p:nvPr/>
            </p:nvSpPr>
            <p:spPr>
              <a:xfrm>
                <a:off x="2625375" y="4455200"/>
                <a:ext cx="292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1168" h="842" extrusionOk="0">
                    <a:moveTo>
                      <a:pt x="852" y="1"/>
                    </a:moveTo>
                    <a:cubicBezTo>
                      <a:pt x="552" y="1"/>
                      <a:pt x="1" y="380"/>
                      <a:pt x="405" y="741"/>
                    </a:cubicBezTo>
                    <a:cubicBezTo>
                      <a:pt x="488" y="812"/>
                      <a:pt x="567" y="841"/>
                      <a:pt x="639" y="841"/>
                    </a:cubicBezTo>
                    <a:cubicBezTo>
                      <a:pt x="978" y="841"/>
                      <a:pt x="1167" y="184"/>
                      <a:pt x="981" y="40"/>
                    </a:cubicBezTo>
                    <a:cubicBezTo>
                      <a:pt x="951" y="13"/>
                      <a:pt x="905" y="1"/>
                      <a:pt x="8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8"/>
              <p:cNvSpPr/>
              <p:nvPr/>
            </p:nvSpPr>
            <p:spPr>
              <a:xfrm>
                <a:off x="3132350" y="4167950"/>
                <a:ext cx="21325" cy="21325"/>
              </a:xfrm>
              <a:custGeom>
                <a:avLst/>
                <a:gdLst/>
                <a:ahLst/>
                <a:cxnLst/>
                <a:rect l="l" t="t" r="r" b="b"/>
                <a:pathLst>
                  <a:path w="853" h="853" extrusionOk="0">
                    <a:moveTo>
                      <a:pt x="427" y="1"/>
                    </a:moveTo>
                    <a:cubicBezTo>
                      <a:pt x="201" y="1"/>
                      <a:pt x="1" y="201"/>
                      <a:pt x="1" y="427"/>
                    </a:cubicBezTo>
                    <a:cubicBezTo>
                      <a:pt x="1" y="652"/>
                      <a:pt x="201" y="853"/>
                      <a:pt x="427" y="853"/>
                    </a:cubicBezTo>
                    <a:cubicBezTo>
                      <a:pt x="652" y="853"/>
                      <a:pt x="853" y="652"/>
                      <a:pt x="853" y="427"/>
                    </a:cubicBezTo>
                    <a:cubicBezTo>
                      <a:pt x="853" y="201"/>
                      <a:pt x="652" y="1"/>
                      <a:pt x="4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8"/>
              <p:cNvSpPr/>
              <p:nvPr/>
            </p:nvSpPr>
            <p:spPr>
              <a:xfrm>
                <a:off x="2634850" y="4451800"/>
                <a:ext cx="16325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653" h="652" extrusionOk="0">
                    <a:moveTo>
                      <a:pt x="327" y="0"/>
                    </a:moveTo>
                    <a:cubicBezTo>
                      <a:pt x="151" y="0"/>
                      <a:pt x="1" y="126"/>
                      <a:pt x="1" y="326"/>
                    </a:cubicBezTo>
                    <a:cubicBezTo>
                      <a:pt x="1" y="502"/>
                      <a:pt x="151" y="652"/>
                      <a:pt x="327" y="652"/>
                    </a:cubicBezTo>
                    <a:cubicBezTo>
                      <a:pt x="502" y="652"/>
                      <a:pt x="652" y="502"/>
                      <a:pt x="652" y="326"/>
                    </a:cubicBezTo>
                    <a:cubicBezTo>
                      <a:pt x="652" y="126"/>
                      <a:pt x="502" y="0"/>
                      <a:pt x="3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7" name="Google Shape;237;p8"/>
            <p:cNvGrpSpPr/>
            <p:nvPr/>
          </p:nvGrpSpPr>
          <p:grpSpPr>
            <a:xfrm>
              <a:off x="4030588" y="-396350"/>
              <a:ext cx="1082725" cy="723050"/>
              <a:chOff x="1352275" y="974950"/>
              <a:chExt cx="1082725" cy="723050"/>
            </a:xfrm>
          </p:grpSpPr>
          <p:sp>
            <p:nvSpPr>
              <p:cNvPr id="238" name="Google Shape;238;p8"/>
              <p:cNvSpPr/>
              <p:nvPr/>
            </p:nvSpPr>
            <p:spPr>
              <a:xfrm>
                <a:off x="1753275" y="1417275"/>
                <a:ext cx="280725" cy="280725"/>
              </a:xfrm>
              <a:custGeom>
                <a:avLst/>
                <a:gdLst/>
                <a:ahLst/>
                <a:cxnLst/>
                <a:rect l="l" t="t" r="r" b="b"/>
                <a:pathLst>
                  <a:path w="11229" h="11229" extrusionOk="0">
                    <a:moveTo>
                      <a:pt x="5614" y="0"/>
                    </a:moveTo>
                    <a:cubicBezTo>
                      <a:pt x="2507" y="0"/>
                      <a:pt x="0" y="2531"/>
                      <a:pt x="0" y="5614"/>
                    </a:cubicBezTo>
                    <a:cubicBezTo>
                      <a:pt x="0" y="8722"/>
                      <a:pt x="2507" y="11228"/>
                      <a:pt x="5614" y="11228"/>
                    </a:cubicBezTo>
                    <a:cubicBezTo>
                      <a:pt x="8697" y="11228"/>
                      <a:pt x="11229" y="8722"/>
                      <a:pt x="11229" y="5614"/>
                    </a:cubicBezTo>
                    <a:cubicBezTo>
                      <a:pt x="11229" y="2531"/>
                      <a:pt x="8697" y="0"/>
                      <a:pt x="56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8"/>
              <p:cNvSpPr/>
              <p:nvPr/>
            </p:nvSpPr>
            <p:spPr>
              <a:xfrm>
                <a:off x="1352275" y="974950"/>
                <a:ext cx="1082725" cy="620350"/>
              </a:xfrm>
              <a:custGeom>
                <a:avLst/>
                <a:gdLst/>
                <a:ahLst/>
                <a:cxnLst/>
                <a:rect l="l" t="t" r="r" b="b"/>
                <a:pathLst>
                  <a:path w="43309" h="24814" extrusionOk="0">
                    <a:moveTo>
                      <a:pt x="17895" y="1"/>
                    </a:moveTo>
                    <a:lnTo>
                      <a:pt x="17895" y="6617"/>
                    </a:lnTo>
                    <a:cubicBezTo>
                      <a:pt x="7720" y="8146"/>
                      <a:pt x="0" y="15690"/>
                      <a:pt x="0" y="24813"/>
                    </a:cubicBezTo>
                    <a:lnTo>
                      <a:pt x="43309" y="24813"/>
                    </a:lnTo>
                    <a:cubicBezTo>
                      <a:pt x="43309" y="15690"/>
                      <a:pt x="35564" y="8146"/>
                      <a:pt x="25389" y="6617"/>
                    </a:cubicBezTo>
                    <a:lnTo>
                      <a:pt x="2538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40" name="Google Shape;240;p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157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3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Google Shape;242;p9"/>
          <p:cNvGrpSpPr/>
          <p:nvPr/>
        </p:nvGrpSpPr>
        <p:grpSpPr>
          <a:xfrm>
            <a:off x="-150" y="-23475"/>
            <a:ext cx="9144079" cy="5430372"/>
            <a:chOff x="-150" y="-23475"/>
            <a:chExt cx="9144079" cy="5430372"/>
          </a:xfrm>
        </p:grpSpPr>
        <p:sp>
          <p:nvSpPr>
            <p:cNvPr id="243" name="Google Shape;243;p9"/>
            <p:cNvSpPr/>
            <p:nvPr/>
          </p:nvSpPr>
          <p:spPr>
            <a:xfrm>
              <a:off x="0" y="-23475"/>
              <a:ext cx="9143929" cy="5166888"/>
            </a:xfrm>
            <a:custGeom>
              <a:avLst/>
              <a:gdLst/>
              <a:ahLst/>
              <a:cxnLst/>
              <a:rect l="l" t="t" r="r" b="b"/>
              <a:pathLst>
                <a:path w="49014" h="32839" extrusionOk="0">
                  <a:moveTo>
                    <a:pt x="1" y="1"/>
                  </a:moveTo>
                  <a:lnTo>
                    <a:pt x="1" y="32839"/>
                  </a:lnTo>
                  <a:lnTo>
                    <a:pt x="49013" y="32839"/>
                  </a:lnTo>
                  <a:lnTo>
                    <a:pt x="490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9"/>
            <p:cNvSpPr/>
            <p:nvPr/>
          </p:nvSpPr>
          <p:spPr>
            <a:xfrm>
              <a:off x="140934" y="165407"/>
              <a:ext cx="1458542" cy="621021"/>
            </a:xfrm>
            <a:custGeom>
              <a:avLst/>
              <a:gdLst/>
              <a:ahLst/>
              <a:cxnLst/>
              <a:rect l="l" t="t" r="r" b="b"/>
              <a:pathLst>
                <a:path w="9270" h="3947" extrusionOk="0">
                  <a:moveTo>
                    <a:pt x="2281" y="1"/>
                  </a:moveTo>
                  <a:cubicBezTo>
                    <a:pt x="2165" y="1"/>
                    <a:pt x="2047" y="13"/>
                    <a:pt x="1927" y="38"/>
                  </a:cubicBezTo>
                  <a:cubicBezTo>
                    <a:pt x="27" y="431"/>
                    <a:pt x="0" y="3205"/>
                    <a:pt x="0" y="3410"/>
                  </a:cubicBezTo>
                  <a:cubicBezTo>
                    <a:pt x="0" y="3606"/>
                    <a:pt x="116" y="3919"/>
                    <a:pt x="1794" y="3945"/>
                  </a:cubicBezTo>
                  <a:cubicBezTo>
                    <a:pt x="1833" y="3946"/>
                    <a:pt x="1874" y="3946"/>
                    <a:pt x="1917" y="3946"/>
                  </a:cubicBezTo>
                  <a:cubicBezTo>
                    <a:pt x="3728" y="3946"/>
                    <a:pt x="8890" y="3588"/>
                    <a:pt x="9073" y="3562"/>
                  </a:cubicBezTo>
                  <a:cubicBezTo>
                    <a:pt x="9269" y="3535"/>
                    <a:pt x="9207" y="3339"/>
                    <a:pt x="9216" y="3187"/>
                  </a:cubicBezTo>
                  <a:cubicBezTo>
                    <a:pt x="9225" y="2902"/>
                    <a:pt x="9127" y="1831"/>
                    <a:pt x="8466" y="1787"/>
                  </a:cubicBezTo>
                  <a:cubicBezTo>
                    <a:pt x="8453" y="1786"/>
                    <a:pt x="8440" y="1786"/>
                    <a:pt x="8427" y="1786"/>
                  </a:cubicBezTo>
                  <a:cubicBezTo>
                    <a:pt x="7792" y="1786"/>
                    <a:pt x="7664" y="2616"/>
                    <a:pt x="7664" y="2616"/>
                  </a:cubicBezTo>
                  <a:cubicBezTo>
                    <a:pt x="7664" y="2616"/>
                    <a:pt x="7302" y="1630"/>
                    <a:pt x="6507" y="1630"/>
                  </a:cubicBezTo>
                  <a:cubicBezTo>
                    <a:pt x="6474" y="1630"/>
                    <a:pt x="6440" y="1631"/>
                    <a:pt x="6406" y="1635"/>
                  </a:cubicBezTo>
                  <a:cubicBezTo>
                    <a:pt x="5540" y="1724"/>
                    <a:pt x="5308" y="2607"/>
                    <a:pt x="5308" y="2607"/>
                  </a:cubicBezTo>
                  <a:cubicBezTo>
                    <a:pt x="5308" y="2607"/>
                    <a:pt x="4001" y="1"/>
                    <a:pt x="22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9"/>
            <p:cNvSpPr/>
            <p:nvPr/>
          </p:nvSpPr>
          <p:spPr>
            <a:xfrm>
              <a:off x="7443257" y="1304648"/>
              <a:ext cx="1499293" cy="667751"/>
            </a:xfrm>
            <a:custGeom>
              <a:avLst/>
              <a:gdLst/>
              <a:ahLst/>
              <a:cxnLst/>
              <a:rect l="l" t="t" r="r" b="b"/>
              <a:pathLst>
                <a:path w="9529" h="4244" extrusionOk="0">
                  <a:moveTo>
                    <a:pt x="2490" y="1"/>
                  </a:moveTo>
                  <a:cubicBezTo>
                    <a:pt x="2419" y="1"/>
                    <a:pt x="2348" y="5"/>
                    <a:pt x="2275" y="14"/>
                  </a:cubicBezTo>
                  <a:cubicBezTo>
                    <a:pt x="295" y="264"/>
                    <a:pt x="36" y="3101"/>
                    <a:pt x="18" y="3315"/>
                  </a:cubicBezTo>
                  <a:cubicBezTo>
                    <a:pt x="0" y="3520"/>
                    <a:pt x="90" y="3850"/>
                    <a:pt x="1811" y="4010"/>
                  </a:cubicBezTo>
                  <a:cubicBezTo>
                    <a:pt x="3438" y="4171"/>
                    <a:pt x="8505" y="4243"/>
                    <a:pt x="9232" y="4243"/>
                  </a:cubicBezTo>
                  <a:cubicBezTo>
                    <a:pt x="9275" y="4243"/>
                    <a:pt x="9303" y="4243"/>
                    <a:pt x="9314" y="4242"/>
                  </a:cubicBezTo>
                  <a:cubicBezTo>
                    <a:pt x="9510" y="4233"/>
                    <a:pt x="9466" y="4028"/>
                    <a:pt x="9483" y="3877"/>
                  </a:cubicBezTo>
                  <a:cubicBezTo>
                    <a:pt x="9528" y="3573"/>
                    <a:pt x="9510" y="2467"/>
                    <a:pt x="8832" y="2378"/>
                  </a:cubicBezTo>
                  <a:cubicBezTo>
                    <a:pt x="8797" y="2373"/>
                    <a:pt x="8762" y="2370"/>
                    <a:pt x="8729" y="2370"/>
                  </a:cubicBezTo>
                  <a:cubicBezTo>
                    <a:pt x="8140" y="2370"/>
                    <a:pt x="7940" y="3154"/>
                    <a:pt x="7940" y="3154"/>
                  </a:cubicBezTo>
                  <a:cubicBezTo>
                    <a:pt x="7940" y="3154"/>
                    <a:pt x="7633" y="2039"/>
                    <a:pt x="6757" y="2039"/>
                  </a:cubicBezTo>
                  <a:cubicBezTo>
                    <a:pt x="6750" y="2039"/>
                    <a:pt x="6743" y="2039"/>
                    <a:pt x="6736" y="2039"/>
                  </a:cubicBezTo>
                  <a:cubicBezTo>
                    <a:pt x="5835" y="2057"/>
                    <a:pt x="5531" y="2940"/>
                    <a:pt x="5531" y="2940"/>
                  </a:cubicBezTo>
                  <a:cubicBezTo>
                    <a:pt x="5531" y="2940"/>
                    <a:pt x="4347" y="1"/>
                    <a:pt x="24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9"/>
            <p:cNvSpPr/>
            <p:nvPr/>
          </p:nvSpPr>
          <p:spPr>
            <a:xfrm>
              <a:off x="-150" y="4401800"/>
              <a:ext cx="9144000" cy="75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9"/>
            <p:cNvGrpSpPr/>
            <p:nvPr/>
          </p:nvGrpSpPr>
          <p:grpSpPr>
            <a:xfrm>
              <a:off x="7623203" y="4330249"/>
              <a:ext cx="1520699" cy="813424"/>
              <a:chOff x="3457050" y="4619150"/>
              <a:chExt cx="227075" cy="121450"/>
            </a:xfrm>
          </p:grpSpPr>
          <p:sp>
            <p:nvSpPr>
              <p:cNvPr id="248" name="Google Shape;248;p9"/>
              <p:cNvSpPr/>
              <p:nvPr/>
            </p:nvSpPr>
            <p:spPr>
              <a:xfrm>
                <a:off x="3457050" y="4619150"/>
                <a:ext cx="227075" cy="121450"/>
              </a:xfrm>
              <a:custGeom>
                <a:avLst/>
                <a:gdLst/>
                <a:ahLst/>
                <a:cxnLst/>
                <a:rect l="l" t="t" r="r" b="b"/>
                <a:pathLst>
                  <a:path w="9083" h="4858" extrusionOk="0">
                    <a:moveTo>
                      <a:pt x="7668" y="0"/>
                    </a:moveTo>
                    <a:cubicBezTo>
                      <a:pt x="7594" y="0"/>
                      <a:pt x="7518" y="5"/>
                      <a:pt x="7441" y="14"/>
                    </a:cubicBezTo>
                    <a:cubicBezTo>
                      <a:pt x="6058" y="174"/>
                      <a:pt x="5755" y="1593"/>
                      <a:pt x="5701" y="2333"/>
                    </a:cubicBezTo>
                    <a:cubicBezTo>
                      <a:pt x="5674" y="2610"/>
                      <a:pt x="5683" y="2797"/>
                      <a:pt x="5683" y="2797"/>
                    </a:cubicBezTo>
                    <a:cubicBezTo>
                      <a:pt x="5683" y="2797"/>
                      <a:pt x="5567" y="2538"/>
                      <a:pt x="5317" y="2315"/>
                    </a:cubicBezTo>
                    <a:cubicBezTo>
                      <a:pt x="5139" y="2162"/>
                      <a:pt x="4892" y="2029"/>
                      <a:pt x="4578" y="2029"/>
                    </a:cubicBezTo>
                    <a:cubicBezTo>
                      <a:pt x="4437" y="2029"/>
                      <a:pt x="4282" y="2056"/>
                      <a:pt x="4113" y="2119"/>
                    </a:cubicBezTo>
                    <a:cubicBezTo>
                      <a:pt x="4015" y="2155"/>
                      <a:pt x="3935" y="2199"/>
                      <a:pt x="3863" y="2244"/>
                    </a:cubicBezTo>
                    <a:cubicBezTo>
                      <a:pt x="3096" y="2735"/>
                      <a:pt x="3319" y="3814"/>
                      <a:pt x="3328" y="3850"/>
                    </a:cubicBezTo>
                    <a:cubicBezTo>
                      <a:pt x="3306" y="3820"/>
                      <a:pt x="2660" y="2861"/>
                      <a:pt x="1669" y="2861"/>
                    </a:cubicBezTo>
                    <a:cubicBezTo>
                      <a:pt x="1463" y="2861"/>
                      <a:pt x="1242" y="2903"/>
                      <a:pt x="1009" y="3002"/>
                    </a:cubicBezTo>
                    <a:cubicBezTo>
                      <a:pt x="18" y="3422"/>
                      <a:pt x="0" y="4367"/>
                      <a:pt x="72" y="4858"/>
                    </a:cubicBezTo>
                    <a:lnTo>
                      <a:pt x="9082" y="4858"/>
                    </a:lnTo>
                    <a:lnTo>
                      <a:pt x="9082" y="612"/>
                    </a:lnTo>
                    <a:cubicBezTo>
                      <a:pt x="8711" y="264"/>
                      <a:pt x="8241" y="0"/>
                      <a:pt x="766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9"/>
              <p:cNvSpPr/>
              <p:nvPr/>
            </p:nvSpPr>
            <p:spPr>
              <a:xfrm>
                <a:off x="3471550" y="4708900"/>
                <a:ext cx="68700" cy="3170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1268" extrusionOk="0">
                    <a:moveTo>
                      <a:pt x="1107" y="0"/>
                    </a:moveTo>
                    <a:cubicBezTo>
                      <a:pt x="1019" y="0"/>
                      <a:pt x="930" y="12"/>
                      <a:pt x="839" y="37"/>
                    </a:cubicBezTo>
                    <a:cubicBezTo>
                      <a:pt x="188" y="215"/>
                      <a:pt x="18" y="813"/>
                      <a:pt x="0" y="1268"/>
                    </a:cubicBezTo>
                    <a:lnTo>
                      <a:pt x="2748" y="1268"/>
                    </a:lnTo>
                    <a:cubicBezTo>
                      <a:pt x="2547" y="931"/>
                      <a:pt x="1898" y="0"/>
                      <a:pt x="11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9"/>
              <p:cNvSpPr/>
              <p:nvPr/>
            </p:nvSpPr>
            <p:spPr>
              <a:xfrm>
                <a:off x="3552050" y="4695475"/>
                <a:ext cx="66950" cy="45125"/>
              </a:xfrm>
              <a:custGeom>
                <a:avLst/>
                <a:gdLst/>
                <a:ahLst/>
                <a:cxnLst/>
                <a:rect l="l" t="t" r="r" b="b"/>
                <a:pathLst>
                  <a:path w="2678" h="1805" extrusionOk="0">
                    <a:moveTo>
                      <a:pt x="939" y="1"/>
                    </a:moveTo>
                    <a:cubicBezTo>
                      <a:pt x="857" y="1"/>
                      <a:pt x="776" y="18"/>
                      <a:pt x="697" y="56"/>
                    </a:cubicBezTo>
                    <a:cubicBezTo>
                      <a:pt x="1" y="395"/>
                      <a:pt x="135" y="1350"/>
                      <a:pt x="251" y="1805"/>
                    </a:cubicBezTo>
                    <a:lnTo>
                      <a:pt x="2677" y="1805"/>
                    </a:lnTo>
                    <a:cubicBezTo>
                      <a:pt x="2437" y="1348"/>
                      <a:pt x="1657" y="1"/>
                      <a:pt x="9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9"/>
              <p:cNvSpPr/>
              <p:nvPr/>
            </p:nvSpPr>
            <p:spPr>
              <a:xfrm>
                <a:off x="3617625" y="4650650"/>
                <a:ext cx="66500" cy="89950"/>
              </a:xfrm>
              <a:custGeom>
                <a:avLst/>
                <a:gdLst/>
                <a:ahLst/>
                <a:cxnLst/>
                <a:rect l="l" t="t" r="r" b="b"/>
                <a:pathLst>
                  <a:path w="2660" h="3598" extrusionOk="0">
                    <a:moveTo>
                      <a:pt x="1577" y="0"/>
                    </a:moveTo>
                    <a:cubicBezTo>
                      <a:pt x="877" y="0"/>
                      <a:pt x="491" y="494"/>
                      <a:pt x="286" y="1127"/>
                    </a:cubicBezTo>
                    <a:cubicBezTo>
                      <a:pt x="1" y="2019"/>
                      <a:pt x="81" y="3188"/>
                      <a:pt x="117" y="3598"/>
                    </a:cubicBezTo>
                    <a:lnTo>
                      <a:pt x="2659" y="3598"/>
                    </a:lnTo>
                    <a:lnTo>
                      <a:pt x="2659" y="369"/>
                    </a:lnTo>
                    <a:cubicBezTo>
                      <a:pt x="2347" y="154"/>
                      <a:pt x="2017" y="21"/>
                      <a:pt x="1669" y="3"/>
                    </a:cubicBezTo>
                    <a:cubicBezTo>
                      <a:pt x="1638" y="1"/>
                      <a:pt x="1607" y="0"/>
                      <a:pt x="157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2" name="Google Shape;252;p9"/>
            <p:cNvGrpSpPr/>
            <p:nvPr/>
          </p:nvGrpSpPr>
          <p:grpSpPr>
            <a:xfrm flipH="1">
              <a:off x="-69" y="4310169"/>
              <a:ext cx="792529" cy="1096728"/>
              <a:chOff x="3536675" y="4387575"/>
              <a:chExt cx="147450" cy="204050"/>
            </a:xfrm>
          </p:grpSpPr>
          <p:sp>
            <p:nvSpPr>
              <p:cNvPr id="253" name="Google Shape;253;p9"/>
              <p:cNvSpPr/>
              <p:nvPr/>
            </p:nvSpPr>
            <p:spPr>
              <a:xfrm>
                <a:off x="3536675" y="4387575"/>
                <a:ext cx="147450" cy="204050"/>
              </a:xfrm>
              <a:custGeom>
                <a:avLst/>
                <a:gdLst/>
                <a:ahLst/>
                <a:cxnLst/>
                <a:rect l="l" t="t" r="r" b="b"/>
                <a:pathLst>
                  <a:path w="5898" h="8162" extrusionOk="0">
                    <a:moveTo>
                      <a:pt x="4447" y="0"/>
                    </a:moveTo>
                    <a:cubicBezTo>
                      <a:pt x="4417" y="0"/>
                      <a:pt x="4386" y="3"/>
                      <a:pt x="4354" y="8"/>
                    </a:cubicBezTo>
                    <a:cubicBezTo>
                      <a:pt x="3051" y="213"/>
                      <a:pt x="3435" y="4094"/>
                      <a:pt x="3435" y="4094"/>
                    </a:cubicBezTo>
                    <a:cubicBezTo>
                      <a:pt x="3435" y="4094"/>
                      <a:pt x="2531" y="3021"/>
                      <a:pt x="1604" y="3021"/>
                    </a:cubicBezTo>
                    <a:cubicBezTo>
                      <a:pt x="1306" y="3021"/>
                      <a:pt x="1005" y="3132"/>
                      <a:pt x="732" y="3425"/>
                    </a:cubicBezTo>
                    <a:cubicBezTo>
                      <a:pt x="0" y="4210"/>
                      <a:pt x="536" y="5396"/>
                      <a:pt x="1017" y="6119"/>
                    </a:cubicBezTo>
                    <a:cubicBezTo>
                      <a:pt x="1267" y="6485"/>
                      <a:pt x="1508" y="6734"/>
                      <a:pt x="1544" y="6734"/>
                    </a:cubicBezTo>
                    <a:lnTo>
                      <a:pt x="5897" y="8162"/>
                    </a:lnTo>
                    <a:lnTo>
                      <a:pt x="5897" y="3202"/>
                    </a:lnTo>
                    <a:cubicBezTo>
                      <a:pt x="5665" y="3514"/>
                      <a:pt x="5505" y="3844"/>
                      <a:pt x="5505" y="3844"/>
                    </a:cubicBezTo>
                    <a:cubicBezTo>
                      <a:pt x="5505" y="3844"/>
                      <a:pt x="5640" y="0"/>
                      <a:pt x="444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9"/>
              <p:cNvSpPr/>
              <p:nvPr/>
            </p:nvSpPr>
            <p:spPr>
              <a:xfrm>
                <a:off x="3567900" y="4414300"/>
                <a:ext cx="116225" cy="171300"/>
              </a:xfrm>
              <a:custGeom>
                <a:avLst/>
                <a:gdLst/>
                <a:ahLst/>
                <a:cxnLst/>
                <a:rect l="l" t="t" r="r" b="b"/>
                <a:pathLst>
                  <a:path w="4649" h="6852" extrusionOk="0">
                    <a:moveTo>
                      <a:pt x="3292" y="1"/>
                    </a:moveTo>
                    <a:cubicBezTo>
                      <a:pt x="2784" y="1"/>
                      <a:pt x="2409" y="4523"/>
                      <a:pt x="2409" y="4523"/>
                    </a:cubicBezTo>
                    <a:cubicBezTo>
                      <a:pt x="2409" y="4523"/>
                      <a:pt x="1466" y="3106"/>
                      <a:pt x="758" y="3106"/>
                    </a:cubicBezTo>
                    <a:cubicBezTo>
                      <a:pt x="626" y="3106"/>
                      <a:pt x="501" y="3156"/>
                      <a:pt x="393" y="3275"/>
                    </a:cubicBezTo>
                    <a:cubicBezTo>
                      <a:pt x="0" y="3694"/>
                      <a:pt x="428" y="4532"/>
                      <a:pt x="883" y="5157"/>
                    </a:cubicBezTo>
                    <a:cubicBezTo>
                      <a:pt x="1227" y="5633"/>
                      <a:pt x="1588" y="5987"/>
                      <a:pt x="1640" y="5987"/>
                    </a:cubicBezTo>
                    <a:cubicBezTo>
                      <a:pt x="1641" y="5987"/>
                      <a:pt x="1641" y="5987"/>
                      <a:pt x="1642" y="5987"/>
                    </a:cubicBezTo>
                    <a:lnTo>
                      <a:pt x="4648" y="6852"/>
                    </a:lnTo>
                    <a:lnTo>
                      <a:pt x="4648" y="3605"/>
                    </a:lnTo>
                    <a:cubicBezTo>
                      <a:pt x="4006" y="4149"/>
                      <a:pt x="3497" y="4791"/>
                      <a:pt x="3497" y="4791"/>
                    </a:cubicBezTo>
                    <a:cubicBezTo>
                      <a:pt x="3497" y="4791"/>
                      <a:pt x="3792" y="1"/>
                      <a:pt x="32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55" name="Google Shape;255;p9"/>
          <p:cNvSpPr txBox="1">
            <a:spLocks noGrp="1"/>
          </p:cNvSpPr>
          <p:nvPr>
            <p:ph type="title"/>
          </p:nvPr>
        </p:nvSpPr>
        <p:spPr>
          <a:xfrm>
            <a:off x="5147725" y="1389175"/>
            <a:ext cx="3276300" cy="1019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7200">
                <a:solidFill>
                  <a:schemeClr val="accent4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256" name="Google Shape;256;p9"/>
          <p:cNvSpPr txBox="1">
            <a:spLocks noGrp="1"/>
          </p:cNvSpPr>
          <p:nvPr>
            <p:ph type="subTitle" idx="1"/>
          </p:nvPr>
        </p:nvSpPr>
        <p:spPr>
          <a:xfrm>
            <a:off x="5147725" y="2408825"/>
            <a:ext cx="3276300" cy="1345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0"/>
          <p:cNvSpPr txBox="1">
            <a:spLocks noGrp="1"/>
          </p:cNvSpPr>
          <p:nvPr>
            <p:ph type="title"/>
          </p:nvPr>
        </p:nvSpPr>
        <p:spPr>
          <a:xfrm>
            <a:off x="720000" y="911100"/>
            <a:ext cx="3852000" cy="332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8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1457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itan One"/>
              <a:buNone/>
              <a:defRPr sz="300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ssistant"/>
              <a:buChar char="●"/>
              <a:defRPr sz="16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marL="914400" lvl="1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ssistant"/>
              <a:buChar char="○"/>
              <a:defRPr sz="16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marL="1371600" lvl="2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ssistant"/>
              <a:buChar char="■"/>
              <a:defRPr sz="16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marL="1828800" lvl="3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ssistant"/>
              <a:buChar char="●"/>
              <a:defRPr sz="16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marL="2286000" lvl="4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ssistant"/>
              <a:buChar char="○"/>
              <a:defRPr sz="16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marL="2743200" lvl="5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ssistant"/>
              <a:buChar char="■"/>
              <a:defRPr sz="16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marL="3200400" lvl="6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ssistant"/>
              <a:buChar char="●"/>
              <a:defRPr sz="16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marL="3657600" lvl="7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ssistant"/>
              <a:buChar char="○"/>
              <a:defRPr sz="16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marL="4114800" lvl="8" indent="-3302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Assistant"/>
              <a:buChar char="■"/>
              <a:defRPr sz="16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hyperlink" Target="https://www.kaggle.com/omkargurav/face-mask-dataset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1.png"/><Relationship Id="rId4" Type="http://schemas.openxmlformats.org/officeDocument/2006/relationships/hyperlink" Target="http://127.0.0.1:8080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2" name="Google Shape;1182;p30"/>
          <p:cNvGrpSpPr/>
          <p:nvPr/>
        </p:nvGrpSpPr>
        <p:grpSpPr>
          <a:xfrm>
            <a:off x="6182480" y="661934"/>
            <a:ext cx="2961514" cy="3536648"/>
            <a:chOff x="4269855" y="1157309"/>
            <a:chExt cx="2961514" cy="3536648"/>
          </a:xfrm>
        </p:grpSpPr>
        <p:sp>
          <p:nvSpPr>
            <p:cNvPr id="1183" name="Google Shape;1183;p30"/>
            <p:cNvSpPr/>
            <p:nvPr/>
          </p:nvSpPr>
          <p:spPr>
            <a:xfrm>
              <a:off x="5292544" y="4457231"/>
              <a:ext cx="1938825" cy="236725"/>
            </a:xfrm>
            <a:custGeom>
              <a:avLst/>
              <a:gdLst/>
              <a:ahLst/>
              <a:cxnLst/>
              <a:rect l="l" t="t" r="r" b="b"/>
              <a:pathLst>
                <a:path w="11991" h="1464" extrusionOk="0">
                  <a:moveTo>
                    <a:pt x="5996" y="1"/>
                  </a:moveTo>
                  <a:cubicBezTo>
                    <a:pt x="2686" y="1"/>
                    <a:pt x="1" y="331"/>
                    <a:pt x="1" y="732"/>
                  </a:cubicBezTo>
                  <a:cubicBezTo>
                    <a:pt x="1" y="1143"/>
                    <a:pt x="2686" y="1464"/>
                    <a:pt x="5996" y="1464"/>
                  </a:cubicBezTo>
                  <a:cubicBezTo>
                    <a:pt x="9305" y="1464"/>
                    <a:pt x="11991" y="1143"/>
                    <a:pt x="11991" y="732"/>
                  </a:cubicBezTo>
                  <a:cubicBezTo>
                    <a:pt x="11991" y="331"/>
                    <a:pt x="9305" y="1"/>
                    <a:pt x="5996" y="1"/>
                  </a:cubicBezTo>
                  <a:close/>
                </a:path>
              </a:pathLst>
            </a:custGeom>
            <a:solidFill>
              <a:srgbClr val="7F3DEC">
                <a:alpha val="16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30"/>
            <p:cNvSpPr/>
            <p:nvPr/>
          </p:nvSpPr>
          <p:spPr>
            <a:xfrm>
              <a:off x="5306935" y="1236217"/>
              <a:ext cx="187722" cy="235270"/>
            </a:xfrm>
            <a:custGeom>
              <a:avLst/>
              <a:gdLst/>
              <a:ahLst/>
              <a:cxnLst/>
              <a:rect l="l" t="t" r="r" b="b"/>
              <a:pathLst>
                <a:path w="1161" h="1455" extrusionOk="0">
                  <a:moveTo>
                    <a:pt x="795" y="0"/>
                  </a:moveTo>
                  <a:lnTo>
                    <a:pt x="509" y="518"/>
                  </a:lnTo>
                  <a:lnTo>
                    <a:pt x="349" y="785"/>
                  </a:lnTo>
                  <a:lnTo>
                    <a:pt x="1" y="1401"/>
                  </a:lnTo>
                  <a:lnTo>
                    <a:pt x="447" y="1454"/>
                  </a:lnTo>
                  <a:lnTo>
                    <a:pt x="715" y="973"/>
                  </a:lnTo>
                  <a:lnTo>
                    <a:pt x="884" y="660"/>
                  </a:lnTo>
                  <a:lnTo>
                    <a:pt x="1161" y="152"/>
                  </a:lnTo>
                  <a:lnTo>
                    <a:pt x="79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30"/>
            <p:cNvSpPr/>
            <p:nvPr/>
          </p:nvSpPr>
          <p:spPr>
            <a:xfrm>
              <a:off x="4724204" y="1237672"/>
              <a:ext cx="207933" cy="227993"/>
            </a:xfrm>
            <a:custGeom>
              <a:avLst/>
              <a:gdLst/>
              <a:ahLst/>
              <a:cxnLst/>
              <a:rect l="l" t="t" r="r" b="b"/>
              <a:pathLst>
                <a:path w="1286" h="1410" extrusionOk="0">
                  <a:moveTo>
                    <a:pt x="349" y="0"/>
                  </a:moveTo>
                  <a:lnTo>
                    <a:pt x="1" y="187"/>
                  </a:lnTo>
                  <a:lnTo>
                    <a:pt x="331" y="669"/>
                  </a:lnTo>
                  <a:lnTo>
                    <a:pt x="500" y="901"/>
                  </a:lnTo>
                  <a:lnTo>
                    <a:pt x="848" y="1410"/>
                  </a:lnTo>
                  <a:lnTo>
                    <a:pt x="1285" y="1312"/>
                  </a:lnTo>
                  <a:lnTo>
                    <a:pt x="822" y="669"/>
                  </a:lnTo>
                  <a:lnTo>
                    <a:pt x="670" y="446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30"/>
            <p:cNvSpPr/>
            <p:nvPr/>
          </p:nvSpPr>
          <p:spPr>
            <a:xfrm>
              <a:off x="4724204" y="1237672"/>
              <a:ext cx="108332" cy="108337"/>
            </a:xfrm>
            <a:custGeom>
              <a:avLst/>
              <a:gdLst/>
              <a:ahLst/>
              <a:cxnLst/>
              <a:rect l="l" t="t" r="r" b="b"/>
              <a:pathLst>
                <a:path w="670" h="670" extrusionOk="0">
                  <a:moveTo>
                    <a:pt x="349" y="0"/>
                  </a:moveTo>
                  <a:lnTo>
                    <a:pt x="1" y="187"/>
                  </a:lnTo>
                  <a:lnTo>
                    <a:pt x="331" y="669"/>
                  </a:lnTo>
                  <a:cubicBezTo>
                    <a:pt x="438" y="607"/>
                    <a:pt x="554" y="526"/>
                    <a:pt x="670" y="446"/>
                  </a:cubicBezTo>
                  <a:lnTo>
                    <a:pt x="349" y="0"/>
                  </a:lnTo>
                  <a:close/>
                </a:path>
              </a:pathLst>
            </a:custGeom>
            <a:solidFill>
              <a:srgbClr val="78433F">
                <a:alpha val="1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30"/>
            <p:cNvSpPr/>
            <p:nvPr/>
          </p:nvSpPr>
          <p:spPr>
            <a:xfrm>
              <a:off x="5389235" y="1236217"/>
              <a:ext cx="105422" cy="106882"/>
            </a:xfrm>
            <a:custGeom>
              <a:avLst/>
              <a:gdLst/>
              <a:ahLst/>
              <a:cxnLst/>
              <a:rect l="l" t="t" r="r" b="b"/>
              <a:pathLst>
                <a:path w="652" h="661" extrusionOk="0">
                  <a:moveTo>
                    <a:pt x="286" y="0"/>
                  </a:moveTo>
                  <a:lnTo>
                    <a:pt x="0" y="518"/>
                  </a:lnTo>
                  <a:cubicBezTo>
                    <a:pt x="90" y="571"/>
                    <a:pt x="215" y="625"/>
                    <a:pt x="375" y="660"/>
                  </a:cubicBezTo>
                  <a:lnTo>
                    <a:pt x="652" y="152"/>
                  </a:lnTo>
                  <a:lnTo>
                    <a:pt x="286" y="0"/>
                  </a:lnTo>
                  <a:close/>
                </a:path>
              </a:pathLst>
            </a:custGeom>
            <a:solidFill>
              <a:srgbClr val="78433F">
                <a:alpha val="1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30"/>
            <p:cNvSpPr/>
            <p:nvPr/>
          </p:nvSpPr>
          <p:spPr>
            <a:xfrm>
              <a:off x="4805049" y="1345848"/>
              <a:ext cx="127088" cy="119818"/>
            </a:xfrm>
            <a:custGeom>
              <a:avLst/>
              <a:gdLst/>
              <a:ahLst/>
              <a:cxnLst/>
              <a:rect l="l" t="t" r="r" b="b"/>
              <a:pathLst>
                <a:path w="786" h="741" extrusionOk="0">
                  <a:moveTo>
                    <a:pt x="322" y="0"/>
                  </a:moveTo>
                  <a:cubicBezTo>
                    <a:pt x="188" y="80"/>
                    <a:pt x="81" y="170"/>
                    <a:pt x="0" y="232"/>
                  </a:cubicBezTo>
                  <a:lnTo>
                    <a:pt x="348" y="741"/>
                  </a:lnTo>
                  <a:lnTo>
                    <a:pt x="785" y="643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rgbClr val="78433F">
                <a:alpha val="1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30"/>
            <p:cNvSpPr/>
            <p:nvPr/>
          </p:nvSpPr>
          <p:spPr>
            <a:xfrm>
              <a:off x="5306935" y="1363150"/>
              <a:ext cx="115608" cy="108337"/>
            </a:xfrm>
            <a:custGeom>
              <a:avLst/>
              <a:gdLst/>
              <a:ahLst/>
              <a:cxnLst/>
              <a:rect l="l" t="t" r="r" b="b"/>
              <a:pathLst>
                <a:path w="715" h="670" extrusionOk="0">
                  <a:moveTo>
                    <a:pt x="349" y="0"/>
                  </a:moveTo>
                  <a:lnTo>
                    <a:pt x="1" y="616"/>
                  </a:lnTo>
                  <a:lnTo>
                    <a:pt x="447" y="669"/>
                  </a:lnTo>
                  <a:lnTo>
                    <a:pt x="715" y="188"/>
                  </a:lnTo>
                  <a:cubicBezTo>
                    <a:pt x="590" y="116"/>
                    <a:pt x="474" y="54"/>
                    <a:pt x="349" y="0"/>
                  </a:cubicBezTo>
                  <a:close/>
                </a:path>
              </a:pathLst>
            </a:custGeom>
            <a:solidFill>
              <a:srgbClr val="78433F">
                <a:alpha val="1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30"/>
            <p:cNvSpPr/>
            <p:nvPr/>
          </p:nvSpPr>
          <p:spPr>
            <a:xfrm>
              <a:off x="4621854" y="1158764"/>
              <a:ext cx="243990" cy="157493"/>
            </a:xfrm>
            <a:custGeom>
              <a:avLst/>
              <a:gdLst/>
              <a:ahLst/>
              <a:cxnLst/>
              <a:rect l="l" t="t" r="r" b="b"/>
              <a:pathLst>
                <a:path w="1509" h="974" extrusionOk="0">
                  <a:moveTo>
                    <a:pt x="993" y="0"/>
                  </a:moveTo>
                  <a:cubicBezTo>
                    <a:pt x="867" y="0"/>
                    <a:pt x="727" y="28"/>
                    <a:pt x="589" y="87"/>
                  </a:cubicBezTo>
                  <a:cubicBezTo>
                    <a:pt x="223" y="238"/>
                    <a:pt x="0" y="542"/>
                    <a:pt x="99" y="765"/>
                  </a:cubicBezTo>
                  <a:cubicBezTo>
                    <a:pt x="153" y="901"/>
                    <a:pt x="313" y="973"/>
                    <a:pt x="513" y="973"/>
                  </a:cubicBezTo>
                  <a:cubicBezTo>
                    <a:pt x="641" y="973"/>
                    <a:pt x="785" y="943"/>
                    <a:pt x="928" y="881"/>
                  </a:cubicBezTo>
                  <a:cubicBezTo>
                    <a:pt x="1285" y="729"/>
                    <a:pt x="1508" y="426"/>
                    <a:pt x="1410" y="203"/>
                  </a:cubicBezTo>
                  <a:cubicBezTo>
                    <a:pt x="1355" y="71"/>
                    <a:pt x="1193" y="0"/>
                    <a:pt x="9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30"/>
            <p:cNvSpPr/>
            <p:nvPr/>
          </p:nvSpPr>
          <p:spPr>
            <a:xfrm>
              <a:off x="5350268" y="1157309"/>
              <a:ext cx="243990" cy="150379"/>
            </a:xfrm>
            <a:custGeom>
              <a:avLst/>
              <a:gdLst/>
              <a:ahLst/>
              <a:cxnLst/>
              <a:rect l="l" t="t" r="r" b="b"/>
              <a:pathLst>
                <a:path w="1509" h="930" extrusionOk="0">
                  <a:moveTo>
                    <a:pt x="561" y="0"/>
                  </a:moveTo>
                  <a:cubicBezTo>
                    <a:pt x="318" y="0"/>
                    <a:pt x="122" y="93"/>
                    <a:pt x="72" y="256"/>
                  </a:cubicBezTo>
                  <a:cubicBezTo>
                    <a:pt x="1" y="479"/>
                    <a:pt x="250" y="756"/>
                    <a:pt x="625" y="881"/>
                  </a:cubicBezTo>
                  <a:cubicBezTo>
                    <a:pt x="733" y="914"/>
                    <a:pt x="840" y="930"/>
                    <a:pt x="940" y="930"/>
                  </a:cubicBezTo>
                  <a:cubicBezTo>
                    <a:pt x="1186" y="930"/>
                    <a:pt x="1386" y="834"/>
                    <a:pt x="1437" y="676"/>
                  </a:cubicBezTo>
                  <a:cubicBezTo>
                    <a:pt x="1508" y="444"/>
                    <a:pt x="1258" y="167"/>
                    <a:pt x="884" y="51"/>
                  </a:cubicBezTo>
                  <a:cubicBezTo>
                    <a:pt x="773" y="17"/>
                    <a:pt x="663" y="0"/>
                    <a:pt x="5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30"/>
            <p:cNvSpPr/>
            <p:nvPr/>
          </p:nvSpPr>
          <p:spPr>
            <a:xfrm>
              <a:off x="4287156" y="1301866"/>
              <a:ext cx="460331" cy="368670"/>
            </a:xfrm>
            <a:custGeom>
              <a:avLst/>
              <a:gdLst/>
              <a:ahLst/>
              <a:cxnLst/>
              <a:rect l="l" t="t" r="r" b="b"/>
              <a:pathLst>
                <a:path w="2847" h="2280" extrusionOk="0">
                  <a:moveTo>
                    <a:pt x="1299" y="0"/>
                  </a:moveTo>
                  <a:cubicBezTo>
                    <a:pt x="1103" y="0"/>
                    <a:pt x="900" y="84"/>
                    <a:pt x="697" y="290"/>
                  </a:cubicBezTo>
                  <a:cubicBezTo>
                    <a:pt x="1" y="1013"/>
                    <a:pt x="759" y="1637"/>
                    <a:pt x="1366" y="1994"/>
                  </a:cubicBezTo>
                  <a:cubicBezTo>
                    <a:pt x="1687" y="2172"/>
                    <a:pt x="1963" y="2279"/>
                    <a:pt x="1963" y="2279"/>
                  </a:cubicBezTo>
                  <a:lnTo>
                    <a:pt x="2258" y="2039"/>
                  </a:lnTo>
                  <a:lnTo>
                    <a:pt x="2668" y="1682"/>
                  </a:lnTo>
                  <a:lnTo>
                    <a:pt x="2847" y="1530"/>
                  </a:lnTo>
                  <a:cubicBezTo>
                    <a:pt x="2847" y="1530"/>
                    <a:pt x="2677" y="1173"/>
                    <a:pt x="2409" y="799"/>
                  </a:cubicBezTo>
                  <a:cubicBezTo>
                    <a:pt x="2127" y="406"/>
                    <a:pt x="1731" y="0"/>
                    <a:pt x="12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30"/>
            <p:cNvSpPr/>
            <p:nvPr/>
          </p:nvSpPr>
          <p:spPr>
            <a:xfrm>
              <a:off x="4425724" y="1407455"/>
              <a:ext cx="292982" cy="224113"/>
            </a:xfrm>
            <a:custGeom>
              <a:avLst/>
              <a:gdLst/>
              <a:ahLst/>
              <a:cxnLst/>
              <a:rect l="l" t="t" r="r" b="b"/>
              <a:pathLst>
                <a:path w="1812" h="1386" extrusionOk="0">
                  <a:moveTo>
                    <a:pt x="529" y="1"/>
                  </a:moveTo>
                  <a:cubicBezTo>
                    <a:pt x="438" y="1"/>
                    <a:pt x="352" y="31"/>
                    <a:pt x="277" y="101"/>
                  </a:cubicBezTo>
                  <a:cubicBezTo>
                    <a:pt x="0" y="351"/>
                    <a:pt x="330" y="699"/>
                    <a:pt x="732" y="984"/>
                  </a:cubicBezTo>
                  <a:cubicBezTo>
                    <a:pt x="964" y="1145"/>
                    <a:pt x="1222" y="1287"/>
                    <a:pt x="1401" y="1386"/>
                  </a:cubicBezTo>
                  <a:lnTo>
                    <a:pt x="1811" y="1029"/>
                  </a:lnTo>
                  <a:cubicBezTo>
                    <a:pt x="1695" y="877"/>
                    <a:pt x="1490" y="618"/>
                    <a:pt x="1249" y="395"/>
                  </a:cubicBezTo>
                  <a:cubicBezTo>
                    <a:pt x="1015" y="180"/>
                    <a:pt x="754" y="1"/>
                    <a:pt x="5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30"/>
            <p:cNvSpPr/>
            <p:nvPr/>
          </p:nvSpPr>
          <p:spPr>
            <a:xfrm>
              <a:off x="4507863" y="1430901"/>
              <a:ext cx="239625" cy="239636"/>
            </a:xfrm>
            <a:custGeom>
              <a:avLst/>
              <a:gdLst/>
              <a:ahLst/>
              <a:cxnLst/>
              <a:rect l="l" t="t" r="r" b="b"/>
              <a:pathLst>
                <a:path w="1482" h="1482" extrusionOk="0">
                  <a:moveTo>
                    <a:pt x="1044" y="1"/>
                  </a:moveTo>
                  <a:cubicBezTo>
                    <a:pt x="937" y="81"/>
                    <a:pt x="830" y="161"/>
                    <a:pt x="741" y="250"/>
                  </a:cubicBezTo>
                  <a:cubicBezTo>
                    <a:pt x="527" y="438"/>
                    <a:pt x="357" y="652"/>
                    <a:pt x="224" y="839"/>
                  </a:cubicBezTo>
                  <a:cubicBezTo>
                    <a:pt x="134" y="964"/>
                    <a:pt x="63" y="1089"/>
                    <a:pt x="1" y="1196"/>
                  </a:cubicBezTo>
                  <a:cubicBezTo>
                    <a:pt x="322" y="1374"/>
                    <a:pt x="598" y="1481"/>
                    <a:pt x="598" y="1481"/>
                  </a:cubicBezTo>
                  <a:lnTo>
                    <a:pt x="893" y="1241"/>
                  </a:lnTo>
                  <a:lnTo>
                    <a:pt x="1303" y="884"/>
                  </a:lnTo>
                  <a:lnTo>
                    <a:pt x="1482" y="732"/>
                  </a:lnTo>
                  <a:cubicBezTo>
                    <a:pt x="1482" y="732"/>
                    <a:pt x="1312" y="375"/>
                    <a:pt x="1044" y="1"/>
                  </a:cubicBezTo>
                  <a:close/>
                </a:path>
              </a:pathLst>
            </a:custGeom>
            <a:solidFill>
              <a:srgbClr val="78433F">
                <a:alpha val="1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30"/>
            <p:cNvSpPr/>
            <p:nvPr/>
          </p:nvSpPr>
          <p:spPr>
            <a:xfrm>
              <a:off x="5471373" y="1301866"/>
              <a:ext cx="461787" cy="368670"/>
            </a:xfrm>
            <a:custGeom>
              <a:avLst/>
              <a:gdLst/>
              <a:ahLst/>
              <a:cxnLst/>
              <a:rect l="l" t="t" r="r" b="b"/>
              <a:pathLst>
                <a:path w="2856" h="2280" extrusionOk="0">
                  <a:moveTo>
                    <a:pt x="1552" y="0"/>
                  </a:moveTo>
                  <a:cubicBezTo>
                    <a:pt x="1121" y="0"/>
                    <a:pt x="720" y="406"/>
                    <a:pt x="438" y="799"/>
                  </a:cubicBezTo>
                  <a:cubicBezTo>
                    <a:pt x="170" y="1173"/>
                    <a:pt x="1" y="1530"/>
                    <a:pt x="1" y="1530"/>
                  </a:cubicBezTo>
                  <a:lnTo>
                    <a:pt x="179" y="1682"/>
                  </a:lnTo>
                  <a:lnTo>
                    <a:pt x="599" y="2039"/>
                  </a:lnTo>
                  <a:lnTo>
                    <a:pt x="884" y="2279"/>
                  </a:lnTo>
                  <a:cubicBezTo>
                    <a:pt x="884" y="2279"/>
                    <a:pt x="1161" y="2172"/>
                    <a:pt x="1482" y="1994"/>
                  </a:cubicBezTo>
                  <a:cubicBezTo>
                    <a:pt x="2088" y="1637"/>
                    <a:pt x="2856" y="1013"/>
                    <a:pt x="2151" y="290"/>
                  </a:cubicBezTo>
                  <a:cubicBezTo>
                    <a:pt x="1950" y="84"/>
                    <a:pt x="1748" y="0"/>
                    <a:pt x="15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30"/>
            <p:cNvSpPr/>
            <p:nvPr/>
          </p:nvSpPr>
          <p:spPr>
            <a:xfrm>
              <a:off x="5500316" y="1407455"/>
              <a:ext cx="292982" cy="224113"/>
            </a:xfrm>
            <a:custGeom>
              <a:avLst/>
              <a:gdLst/>
              <a:ahLst/>
              <a:cxnLst/>
              <a:rect l="l" t="t" r="r" b="b"/>
              <a:pathLst>
                <a:path w="1812" h="1386" extrusionOk="0">
                  <a:moveTo>
                    <a:pt x="1291" y="1"/>
                  </a:moveTo>
                  <a:cubicBezTo>
                    <a:pt x="1066" y="1"/>
                    <a:pt x="803" y="180"/>
                    <a:pt x="562" y="395"/>
                  </a:cubicBezTo>
                  <a:cubicBezTo>
                    <a:pt x="330" y="618"/>
                    <a:pt x="116" y="877"/>
                    <a:pt x="0" y="1029"/>
                  </a:cubicBezTo>
                  <a:lnTo>
                    <a:pt x="420" y="1386"/>
                  </a:lnTo>
                  <a:cubicBezTo>
                    <a:pt x="598" y="1287"/>
                    <a:pt x="848" y="1145"/>
                    <a:pt x="1080" y="984"/>
                  </a:cubicBezTo>
                  <a:cubicBezTo>
                    <a:pt x="1481" y="699"/>
                    <a:pt x="1811" y="351"/>
                    <a:pt x="1544" y="101"/>
                  </a:cubicBezTo>
                  <a:cubicBezTo>
                    <a:pt x="1469" y="31"/>
                    <a:pt x="1383" y="1"/>
                    <a:pt x="12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30"/>
            <p:cNvSpPr/>
            <p:nvPr/>
          </p:nvSpPr>
          <p:spPr>
            <a:xfrm>
              <a:off x="5471373" y="1430901"/>
              <a:ext cx="239625" cy="239636"/>
            </a:xfrm>
            <a:custGeom>
              <a:avLst/>
              <a:gdLst/>
              <a:ahLst/>
              <a:cxnLst/>
              <a:rect l="l" t="t" r="r" b="b"/>
              <a:pathLst>
                <a:path w="1482" h="1482" extrusionOk="0">
                  <a:moveTo>
                    <a:pt x="438" y="1"/>
                  </a:moveTo>
                  <a:cubicBezTo>
                    <a:pt x="170" y="375"/>
                    <a:pt x="1" y="732"/>
                    <a:pt x="1" y="732"/>
                  </a:cubicBezTo>
                  <a:lnTo>
                    <a:pt x="179" y="884"/>
                  </a:lnTo>
                  <a:lnTo>
                    <a:pt x="599" y="1241"/>
                  </a:lnTo>
                  <a:lnTo>
                    <a:pt x="884" y="1481"/>
                  </a:lnTo>
                  <a:cubicBezTo>
                    <a:pt x="884" y="1481"/>
                    <a:pt x="1161" y="1374"/>
                    <a:pt x="1482" y="1196"/>
                  </a:cubicBezTo>
                  <a:cubicBezTo>
                    <a:pt x="1428" y="1089"/>
                    <a:pt x="1348" y="964"/>
                    <a:pt x="1259" y="839"/>
                  </a:cubicBezTo>
                  <a:cubicBezTo>
                    <a:pt x="1125" y="652"/>
                    <a:pt x="955" y="438"/>
                    <a:pt x="741" y="250"/>
                  </a:cubicBezTo>
                  <a:cubicBezTo>
                    <a:pt x="652" y="161"/>
                    <a:pt x="545" y="81"/>
                    <a:pt x="438" y="1"/>
                  </a:cubicBezTo>
                  <a:close/>
                </a:path>
              </a:pathLst>
            </a:custGeom>
            <a:solidFill>
              <a:srgbClr val="78433F">
                <a:alpha val="1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0"/>
            <p:cNvSpPr/>
            <p:nvPr/>
          </p:nvSpPr>
          <p:spPr>
            <a:xfrm>
              <a:off x="5677690" y="4225034"/>
              <a:ext cx="243990" cy="323557"/>
            </a:xfrm>
            <a:custGeom>
              <a:avLst/>
              <a:gdLst/>
              <a:ahLst/>
              <a:cxnLst/>
              <a:rect l="l" t="t" r="r" b="b"/>
              <a:pathLst>
                <a:path w="1509" h="2001" extrusionOk="0">
                  <a:moveTo>
                    <a:pt x="304" y="1"/>
                  </a:moveTo>
                  <a:cubicBezTo>
                    <a:pt x="304" y="1"/>
                    <a:pt x="188" y="634"/>
                    <a:pt x="99" y="1178"/>
                  </a:cubicBezTo>
                  <a:cubicBezTo>
                    <a:pt x="45" y="1535"/>
                    <a:pt x="1" y="1847"/>
                    <a:pt x="18" y="1919"/>
                  </a:cubicBezTo>
                  <a:cubicBezTo>
                    <a:pt x="34" y="1979"/>
                    <a:pt x="202" y="2001"/>
                    <a:pt x="415" y="2001"/>
                  </a:cubicBezTo>
                  <a:cubicBezTo>
                    <a:pt x="454" y="2001"/>
                    <a:pt x="494" y="2000"/>
                    <a:pt x="536" y="1999"/>
                  </a:cubicBezTo>
                  <a:cubicBezTo>
                    <a:pt x="902" y="1981"/>
                    <a:pt x="1339" y="1919"/>
                    <a:pt x="1401" y="1892"/>
                  </a:cubicBezTo>
                  <a:cubicBezTo>
                    <a:pt x="1446" y="1865"/>
                    <a:pt x="1473" y="1580"/>
                    <a:pt x="1490" y="1232"/>
                  </a:cubicBezTo>
                  <a:cubicBezTo>
                    <a:pt x="1490" y="1080"/>
                    <a:pt x="1499" y="928"/>
                    <a:pt x="1499" y="777"/>
                  </a:cubicBezTo>
                  <a:cubicBezTo>
                    <a:pt x="1508" y="393"/>
                    <a:pt x="1499" y="54"/>
                    <a:pt x="1499" y="27"/>
                  </a:cubicBezTo>
                  <a:lnTo>
                    <a:pt x="3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30"/>
            <p:cNvSpPr/>
            <p:nvPr/>
          </p:nvSpPr>
          <p:spPr>
            <a:xfrm>
              <a:off x="5677690" y="4415513"/>
              <a:ext cx="241080" cy="133077"/>
            </a:xfrm>
            <a:custGeom>
              <a:avLst/>
              <a:gdLst/>
              <a:ahLst/>
              <a:cxnLst/>
              <a:rect l="l" t="t" r="r" b="b"/>
              <a:pathLst>
                <a:path w="1491" h="823" extrusionOk="0">
                  <a:moveTo>
                    <a:pt x="99" y="0"/>
                  </a:moveTo>
                  <a:cubicBezTo>
                    <a:pt x="45" y="357"/>
                    <a:pt x="1" y="669"/>
                    <a:pt x="18" y="741"/>
                  </a:cubicBezTo>
                  <a:cubicBezTo>
                    <a:pt x="34" y="801"/>
                    <a:pt x="202" y="823"/>
                    <a:pt x="415" y="823"/>
                  </a:cubicBezTo>
                  <a:cubicBezTo>
                    <a:pt x="454" y="823"/>
                    <a:pt x="494" y="822"/>
                    <a:pt x="536" y="821"/>
                  </a:cubicBezTo>
                  <a:cubicBezTo>
                    <a:pt x="902" y="803"/>
                    <a:pt x="1339" y="741"/>
                    <a:pt x="1401" y="714"/>
                  </a:cubicBezTo>
                  <a:cubicBezTo>
                    <a:pt x="1446" y="687"/>
                    <a:pt x="1473" y="402"/>
                    <a:pt x="1490" y="54"/>
                  </a:cubicBezTo>
                  <a:cubicBezTo>
                    <a:pt x="1276" y="45"/>
                    <a:pt x="955" y="27"/>
                    <a:pt x="625" y="18"/>
                  </a:cubicBezTo>
                  <a:cubicBezTo>
                    <a:pt x="447" y="9"/>
                    <a:pt x="259" y="0"/>
                    <a:pt x="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30"/>
            <p:cNvSpPr/>
            <p:nvPr/>
          </p:nvSpPr>
          <p:spPr>
            <a:xfrm>
              <a:off x="5677690" y="4225034"/>
              <a:ext cx="243990" cy="323557"/>
            </a:xfrm>
            <a:custGeom>
              <a:avLst/>
              <a:gdLst/>
              <a:ahLst/>
              <a:cxnLst/>
              <a:rect l="l" t="t" r="r" b="b"/>
              <a:pathLst>
                <a:path w="1509" h="2001" extrusionOk="0">
                  <a:moveTo>
                    <a:pt x="304" y="1"/>
                  </a:moveTo>
                  <a:cubicBezTo>
                    <a:pt x="304" y="1"/>
                    <a:pt x="188" y="634"/>
                    <a:pt x="99" y="1178"/>
                  </a:cubicBezTo>
                  <a:cubicBezTo>
                    <a:pt x="45" y="1535"/>
                    <a:pt x="1" y="1847"/>
                    <a:pt x="18" y="1919"/>
                  </a:cubicBezTo>
                  <a:cubicBezTo>
                    <a:pt x="34" y="1979"/>
                    <a:pt x="202" y="2001"/>
                    <a:pt x="415" y="2001"/>
                  </a:cubicBezTo>
                  <a:cubicBezTo>
                    <a:pt x="454" y="2001"/>
                    <a:pt x="494" y="2000"/>
                    <a:pt x="536" y="1999"/>
                  </a:cubicBezTo>
                  <a:cubicBezTo>
                    <a:pt x="518" y="1785"/>
                    <a:pt x="518" y="1455"/>
                    <a:pt x="625" y="1196"/>
                  </a:cubicBezTo>
                  <a:cubicBezTo>
                    <a:pt x="734" y="956"/>
                    <a:pt x="936" y="763"/>
                    <a:pt x="1315" y="763"/>
                  </a:cubicBezTo>
                  <a:cubicBezTo>
                    <a:pt x="1372" y="763"/>
                    <a:pt x="1434" y="767"/>
                    <a:pt x="1499" y="777"/>
                  </a:cubicBezTo>
                  <a:cubicBezTo>
                    <a:pt x="1508" y="393"/>
                    <a:pt x="1499" y="54"/>
                    <a:pt x="1499" y="27"/>
                  </a:cubicBezTo>
                  <a:lnTo>
                    <a:pt x="304" y="1"/>
                  </a:lnTo>
                  <a:close/>
                </a:path>
              </a:pathLst>
            </a:custGeom>
            <a:solidFill>
              <a:srgbClr val="78433F">
                <a:alpha val="1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30"/>
            <p:cNvSpPr/>
            <p:nvPr/>
          </p:nvSpPr>
          <p:spPr>
            <a:xfrm>
              <a:off x="6671598" y="4150006"/>
              <a:ext cx="258381" cy="400201"/>
            </a:xfrm>
            <a:custGeom>
              <a:avLst/>
              <a:gdLst/>
              <a:ahLst/>
              <a:cxnLst/>
              <a:rect l="l" t="t" r="r" b="b"/>
              <a:pathLst>
                <a:path w="1598" h="2475" extrusionOk="0">
                  <a:moveTo>
                    <a:pt x="1053" y="1"/>
                  </a:moveTo>
                  <a:lnTo>
                    <a:pt x="0" y="349"/>
                  </a:lnTo>
                  <a:cubicBezTo>
                    <a:pt x="0" y="384"/>
                    <a:pt x="27" y="688"/>
                    <a:pt x="63" y="1062"/>
                  </a:cubicBezTo>
                  <a:cubicBezTo>
                    <a:pt x="81" y="1258"/>
                    <a:pt x="107" y="1464"/>
                    <a:pt x="125" y="1660"/>
                  </a:cubicBezTo>
                  <a:cubicBezTo>
                    <a:pt x="170" y="2070"/>
                    <a:pt x="223" y="2427"/>
                    <a:pt x="259" y="2454"/>
                  </a:cubicBezTo>
                  <a:cubicBezTo>
                    <a:pt x="277" y="2469"/>
                    <a:pt x="338" y="2475"/>
                    <a:pt x="425" y="2475"/>
                  </a:cubicBezTo>
                  <a:cubicBezTo>
                    <a:pt x="600" y="2475"/>
                    <a:pt x="877" y="2451"/>
                    <a:pt x="1115" y="2427"/>
                  </a:cubicBezTo>
                  <a:cubicBezTo>
                    <a:pt x="1383" y="2409"/>
                    <a:pt x="1597" y="2383"/>
                    <a:pt x="1597" y="2383"/>
                  </a:cubicBezTo>
                  <a:lnTo>
                    <a:pt x="1392" y="1464"/>
                  </a:lnTo>
                  <a:lnTo>
                    <a:pt x="10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30"/>
            <p:cNvSpPr/>
            <p:nvPr/>
          </p:nvSpPr>
          <p:spPr>
            <a:xfrm>
              <a:off x="6691810" y="4386569"/>
              <a:ext cx="238169" cy="163638"/>
            </a:xfrm>
            <a:custGeom>
              <a:avLst/>
              <a:gdLst/>
              <a:ahLst/>
              <a:cxnLst/>
              <a:rect l="l" t="t" r="r" b="b"/>
              <a:pathLst>
                <a:path w="1473" h="1012" extrusionOk="0">
                  <a:moveTo>
                    <a:pt x="1267" y="1"/>
                  </a:moveTo>
                  <a:lnTo>
                    <a:pt x="758" y="81"/>
                  </a:lnTo>
                  <a:lnTo>
                    <a:pt x="0" y="197"/>
                  </a:lnTo>
                  <a:cubicBezTo>
                    <a:pt x="45" y="607"/>
                    <a:pt x="98" y="964"/>
                    <a:pt x="134" y="991"/>
                  </a:cubicBezTo>
                  <a:cubicBezTo>
                    <a:pt x="152" y="1006"/>
                    <a:pt x="213" y="1012"/>
                    <a:pt x="300" y="1012"/>
                  </a:cubicBezTo>
                  <a:cubicBezTo>
                    <a:pt x="475" y="1012"/>
                    <a:pt x="752" y="988"/>
                    <a:pt x="990" y="964"/>
                  </a:cubicBezTo>
                  <a:cubicBezTo>
                    <a:pt x="1258" y="946"/>
                    <a:pt x="1472" y="920"/>
                    <a:pt x="1472" y="920"/>
                  </a:cubicBezTo>
                  <a:lnTo>
                    <a:pt x="12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30"/>
            <p:cNvSpPr/>
            <p:nvPr/>
          </p:nvSpPr>
          <p:spPr>
            <a:xfrm>
              <a:off x="6671598" y="4150006"/>
              <a:ext cx="258381" cy="392602"/>
            </a:xfrm>
            <a:custGeom>
              <a:avLst/>
              <a:gdLst/>
              <a:ahLst/>
              <a:cxnLst/>
              <a:rect l="l" t="t" r="r" b="b"/>
              <a:pathLst>
                <a:path w="1598" h="2428" extrusionOk="0">
                  <a:moveTo>
                    <a:pt x="1053" y="1"/>
                  </a:moveTo>
                  <a:lnTo>
                    <a:pt x="0" y="349"/>
                  </a:lnTo>
                  <a:cubicBezTo>
                    <a:pt x="0" y="384"/>
                    <a:pt x="27" y="688"/>
                    <a:pt x="63" y="1062"/>
                  </a:cubicBezTo>
                  <a:cubicBezTo>
                    <a:pt x="118" y="1054"/>
                    <a:pt x="178" y="1049"/>
                    <a:pt x="239" y="1049"/>
                  </a:cubicBezTo>
                  <a:cubicBezTo>
                    <a:pt x="443" y="1049"/>
                    <a:pt x="662" y="1108"/>
                    <a:pt x="785" y="1321"/>
                  </a:cubicBezTo>
                  <a:cubicBezTo>
                    <a:pt x="821" y="1383"/>
                    <a:pt x="857" y="1455"/>
                    <a:pt x="883" y="1544"/>
                  </a:cubicBezTo>
                  <a:cubicBezTo>
                    <a:pt x="982" y="1803"/>
                    <a:pt x="1062" y="2142"/>
                    <a:pt x="1115" y="2427"/>
                  </a:cubicBezTo>
                  <a:cubicBezTo>
                    <a:pt x="1383" y="2409"/>
                    <a:pt x="1597" y="2383"/>
                    <a:pt x="1597" y="2383"/>
                  </a:cubicBezTo>
                  <a:lnTo>
                    <a:pt x="1392" y="1464"/>
                  </a:lnTo>
                  <a:lnTo>
                    <a:pt x="1053" y="1"/>
                  </a:lnTo>
                  <a:close/>
                </a:path>
              </a:pathLst>
            </a:custGeom>
            <a:solidFill>
              <a:srgbClr val="78433F">
                <a:alpha val="1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30"/>
            <p:cNvSpPr/>
            <p:nvPr/>
          </p:nvSpPr>
          <p:spPr>
            <a:xfrm>
              <a:off x="4269855" y="1330325"/>
              <a:ext cx="2864823" cy="3298467"/>
            </a:xfrm>
            <a:custGeom>
              <a:avLst/>
              <a:gdLst/>
              <a:ahLst/>
              <a:cxnLst/>
              <a:rect l="l" t="t" r="r" b="b"/>
              <a:pathLst>
                <a:path w="17718" h="20399" extrusionOk="0">
                  <a:moveTo>
                    <a:pt x="5061" y="1"/>
                  </a:moveTo>
                  <a:cubicBezTo>
                    <a:pt x="4173" y="1"/>
                    <a:pt x="3297" y="407"/>
                    <a:pt x="2400" y="1381"/>
                  </a:cubicBezTo>
                  <a:cubicBezTo>
                    <a:pt x="732" y="3201"/>
                    <a:pt x="1" y="6858"/>
                    <a:pt x="2356" y="8134"/>
                  </a:cubicBezTo>
                  <a:cubicBezTo>
                    <a:pt x="2869" y="8412"/>
                    <a:pt x="3360" y="8520"/>
                    <a:pt x="3813" y="8520"/>
                  </a:cubicBezTo>
                  <a:cubicBezTo>
                    <a:pt x="5364" y="8520"/>
                    <a:pt x="6483" y="7260"/>
                    <a:pt x="6624" y="7260"/>
                  </a:cubicBezTo>
                  <a:cubicBezTo>
                    <a:pt x="6631" y="7260"/>
                    <a:pt x="6636" y="7263"/>
                    <a:pt x="6638" y="7269"/>
                  </a:cubicBezTo>
                  <a:cubicBezTo>
                    <a:pt x="6674" y="7349"/>
                    <a:pt x="6727" y="8384"/>
                    <a:pt x="6781" y="9686"/>
                  </a:cubicBezTo>
                  <a:cubicBezTo>
                    <a:pt x="6799" y="9963"/>
                    <a:pt x="6807" y="10257"/>
                    <a:pt x="6816" y="10552"/>
                  </a:cubicBezTo>
                  <a:cubicBezTo>
                    <a:pt x="6861" y="11801"/>
                    <a:pt x="6897" y="13165"/>
                    <a:pt x="6897" y="14156"/>
                  </a:cubicBezTo>
                  <a:cubicBezTo>
                    <a:pt x="6897" y="14789"/>
                    <a:pt x="6914" y="15530"/>
                    <a:pt x="6941" y="16270"/>
                  </a:cubicBezTo>
                  <a:cubicBezTo>
                    <a:pt x="6959" y="16778"/>
                    <a:pt x="6986" y="17287"/>
                    <a:pt x="7013" y="17760"/>
                  </a:cubicBezTo>
                  <a:cubicBezTo>
                    <a:pt x="7057" y="18509"/>
                    <a:pt x="7111" y="19169"/>
                    <a:pt x="7173" y="19633"/>
                  </a:cubicBezTo>
                  <a:cubicBezTo>
                    <a:pt x="7218" y="19999"/>
                    <a:pt x="7271" y="20240"/>
                    <a:pt x="7334" y="20275"/>
                  </a:cubicBezTo>
                  <a:cubicBezTo>
                    <a:pt x="7447" y="20350"/>
                    <a:pt x="7785" y="20398"/>
                    <a:pt x="8114" y="20398"/>
                  </a:cubicBezTo>
                  <a:cubicBezTo>
                    <a:pt x="8457" y="20398"/>
                    <a:pt x="8791" y="20345"/>
                    <a:pt x="8850" y="20213"/>
                  </a:cubicBezTo>
                  <a:cubicBezTo>
                    <a:pt x="8877" y="20124"/>
                    <a:pt x="8913" y="19892"/>
                    <a:pt x="8940" y="19606"/>
                  </a:cubicBezTo>
                  <a:cubicBezTo>
                    <a:pt x="9002" y="19027"/>
                    <a:pt x="9064" y="18242"/>
                    <a:pt x="9172" y="18242"/>
                  </a:cubicBezTo>
                  <a:cubicBezTo>
                    <a:pt x="9234" y="18242"/>
                    <a:pt x="10028" y="18340"/>
                    <a:pt x="11098" y="18393"/>
                  </a:cubicBezTo>
                  <a:cubicBezTo>
                    <a:pt x="11412" y="18406"/>
                    <a:pt x="11745" y="18415"/>
                    <a:pt x="12089" y="18415"/>
                  </a:cubicBezTo>
                  <a:cubicBezTo>
                    <a:pt x="12215" y="18415"/>
                    <a:pt x="12343" y="18413"/>
                    <a:pt x="12472" y="18411"/>
                  </a:cubicBezTo>
                  <a:cubicBezTo>
                    <a:pt x="13587" y="18393"/>
                    <a:pt x="14783" y="18286"/>
                    <a:pt x="15728" y="17956"/>
                  </a:cubicBezTo>
                  <a:cubicBezTo>
                    <a:pt x="15728" y="17956"/>
                    <a:pt x="15889" y="18714"/>
                    <a:pt x="16076" y="19357"/>
                  </a:cubicBezTo>
                  <a:cubicBezTo>
                    <a:pt x="16210" y="19794"/>
                    <a:pt x="16362" y="20177"/>
                    <a:pt x="16487" y="20213"/>
                  </a:cubicBezTo>
                  <a:cubicBezTo>
                    <a:pt x="16598" y="20243"/>
                    <a:pt x="16764" y="20260"/>
                    <a:pt x="16929" y="20260"/>
                  </a:cubicBezTo>
                  <a:cubicBezTo>
                    <a:pt x="16963" y="20260"/>
                    <a:pt x="16997" y="20259"/>
                    <a:pt x="17031" y="20258"/>
                  </a:cubicBezTo>
                  <a:cubicBezTo>
                    <a:pt x="17263" y="20240"/>
                    <a:pt x="17468" y="20168"/>
                    <a:pt x="17504" y="20017"/>
                  </a:cubicBezTo>
                  <a:cubicBezTo>
                    <a:pt x="17522" y="19919"/>
                    <a:pt x="17575" y="19624"/>
                    <a:pt x="17620" y="19160"/>
                  </a:cubicBezTo>
                  <a:cubicBezTo>
                    <a:pt x="17691" y="18304"/>
                    <a:pt x="17718" y="16877"/>
                    <a:pt x="17379" y="15164"/>
                  </a:cubicBezTo>
                  <a:cubicBezTo>
                    <a:pt x="17370" y="15110"/>
                    <a:pt x="17361" y="15066"/>
                    <a:pt x="17352" y="15012"/>
                  </a:cubicBezTo>
                  <a:cubicBezTo>
                    <a:pt x="17254" y="14566"/>
                    <a:pt x="17156" y="14182"/>
                    <a:pt x="17058" y="13861"/>
                  </a:cubicBezTo>
                  <a:cubicBezTo>
                    <a:pt x="16540" y="12273"/>
                    <a:pt x="15880" y="12166"/>
                    <a:pt x="14685" y="11988"/>
                  </a:cubicBezTo>
                  <a:cubicBezTo>
                    <a:pt x="14283" y="11925"/>
                    <a:pt x="13632" y="11908"/>
                    <a:pt x="12918" y="11908"/>
                  </a:cubicBezTo>
                  <a:cubicBezTo>
                    <a:pt x="12089" y="11908"/>
                    <a:pt x="11170" y="11943"/>
                    <a:pt x="10412" y="11970"/>
                  </a:cubicBezTo>
                  <a:cubicBezTo>
                    <a:pt x="9716" y="12006"/>
                    <a:pt x="9163" y="12032"/>
                    <a:pt x="8966" y="12050"/>
                  </a:cubicBezTo>
                  <a:lnTo>
                    <a:pt x="8886" y="12050"/>
                  </a:lnTo>
                  <a:cubicBezTo>
                    <a:pt x="8886" y="12050"/>
                    <a:pt x="8877" y="11096"/>
                    <a:pt x="8868" y="9347"/>
                  </a:cubicBezTo>
                  <a:cubicBezTo>
                    <a:pt x="8868" y="8973"/>
                    <a:pt x="8859" y="8571"/>
                    <a:pt x="8859" y="8125"/>
                  </a:cubicBezTo>
                  <a:cubicBezTo>
                    <a:pt x="8859" y="7331"/>
                    <a:pt x="8850" y="6421"/>
                    <a:pt x="8850" y="5413"/>
                  </a:cubicBezTo>
                  <a:cubicBezTo>
                    <a:pt x="8833" y="3094"/>
                    <a:pt x="9127" y="1880"/>
                    <a:pt x="7396" y="801"/>
                  </a:cubicBezTo>
                  <a:cubicBezTo>
                    <a:pt x="6596" y="302"/>
                    <a:pt x="5824" y="1"/>
                    <a:pt x="50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30"/>
            <p:cNvSpPr/>
            <p:nvPr/>
          </p:nvSpPr>
          <p:spPr>
            <a:xfrm>
              <a:off x="5429657" y="4500566"/>
              <a:ext cx="285706" cy="128226"/>
            </a:xfrm>
            <a:custGeom>
              <a:avLst/>
              <a:gdLst/>
              <a:ahLst/>
              <a:cxnLst/>
              <a:rect l="l" t="t" r="r" b="b"/>
              <a:pathLst>
                <a:path w="1767" h="793" extrusionOk="0">
                  <a:moveTo>
                    <a:pt x="1767" y="0"/>
                  </a:moveTo>
                  <a:lnTo>
                    <a:pt x="0" y="27"/>
                  </a:lnTo>
                  <a:cubicBezTo>
                    <a:pt x="45" y="393"/>
                    <a:pt x="98" y="634"/>
                    <a:pt x="161" y="669"/>
                  </a:cubicBezTo>
                  <a:cubicBezTo>
                    <a:pt x="274" y="744"/>
                    <a:pt x="612" y="792"/>
                    <a:pt x="941" y="792"/>
                  </a:cubicBezTo>
                  <a:cubicBezTo>
                    <a:pt x="1284" y="792"/>
                    <a:pt x="1618" y="739"/>
                    <a:pt x="1677" y="607"/>
                  </a:cubicBezTo>
                  <a:cubicBezTo>
                    <a:pt x="1704" y="518"/>
                    <a:pt x="1740" y="286"/>
                    <a:pt x="1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30"/>
            <p:cNvSpPr/>
            <p:nvPr/>
          </p:nvSpPr>
          <p:spPr>
            <a:xfrm>
              <a:off x="6869183" y="4428449"/>
              <a:ext cx="249649" cy="177867"/>
            </a:xfrm>
            <a:custGeom>
              <a:avLst/>
              <a:gdLst/>
              <a:ahLst/>
              <a:cxnLst/>
              <a:rect l="l" t="t" r="r" b="b"/>
              <a:pathLst>
                <a:path w="1544" h="1100" extrusionOk="0">
                  <a:moveTo>
                    <a:pt x="1544" y="0"/>
                  </a:moveTo>
                  <a:lnTo>
                    <a:pt x="901" y="81"/>
                  </a:lnTo>
                  <a:lnTo>
                    <a:pt x="0" y="197"/>
                  </a:lnTo>
                  <a:cubicBezTo>
                    <a:pt x="134" y="634"/>
                    <a:pt x="286" y="1017"/>
                    <a:pt x="411" y="1053"/>
                  </a:cubicBezTo>
                  <a:cubicBezTo>
                    <a:pt x="522" y="1083"/>
                    <a:pt x="688" y="1100"/>
                    <a:pt x="853" y="1100"/>
                  </a:cubicBezTo>
                  <a:cubicBezTo>
                    <a:pt x="887" y="1100"/>
                    <a:pt x="921" y="1099"/>
                    <a:pt x="955" y="1098"/>
                  </a:cubicBezTo>
                  <a:cubicBezTo>
                    <a:pt x="1187" y="1080"/>
                    <a:pt x="1392" y="1008"/>
                    <a:pt x="1428" y="857"/>
                  </a:cubicBezTo>
                  <a:cubicBezTo>
                    <a:pt x="1446" y="759"/>
                    <a:pt x="1499" y="464"/>
                    <a:pt x="15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30"/>
            <p:cNvSpPr/>
            <p:nvPr/>
          </p:nvSpPr>
          <p:spPr>
            <a:xfrm>
              <a:off x="5614307" y="2644117"/>
              <a:ext cx="89576" cy="197756"/>
            </a:xfrm>
            <a:custGeom>
              <a:avLst/>
              <a:gdLst/>
              <a:ahLst/>
              <a:cxnLst/>
              <a:rect l="l" t="t" r="r" b="b"/>
              <a:pathLst>
                <a:path w="554" h="1223" extrusionOk="0">
                  <a:moveTo>
                    <a:pt x="544" y="0"/>
                  </a:moveTo>
                  <a:cubicBezTo>
                    <a:pt x="241" y="36"/>
                    <a:pt x="0" y="294"/>
                    <a:pt x="0" y="607"/>
                  </a:cubicBezTo>
                  <a:cubicBezTo>
                    <a:pt x="0" y="928"/>
                    <a:pt x="241" y="1187"/>
                    <a:pt x="553" y="1222"/>
                  </a:cubicBezTo>
                  <a:cubicBezTo>
                    <a:pt x="553" y="848"/>
                    <a:pt x="553" y="446"/>
                    <a:pt x="5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30"/>
            <p:cNvSpPr/>
            <p:nvPr/>
          </p:nvSpPr>
          <p:spPr>
            <a:xfrm>
              <a:off x="5366113" y="2886340"/>
              <a:ext cx="151665" cy="158949"/>
            </a:xfrm>
            <a:custGeom>
              <a:avLst/>
              <a:gdLst/>
              <a:ahLst/>
              <a:cxnLst/>
              <a:rect l="l" t="t" r="r" b="b"/>
              <a:pathLst>
                <a:path w="938" h="983" extrusionOk="0">
                  <a:moveTo>
                    <a:pt x="313" y="1"/>
                  </a:moveTo>
                  <a:cubicBezTo>
                    <a:pt x="197" y="1"/>
                    <a:pt x="99" y="19"/>
                    <a:pt x="1" y="63"/>
                  </a:cubicBezTo>
                  <a:cubicBezTo>
                    <a:pt x="19" y="340"/>
                    <a:pt x="27" y="634"/>
                    <a:pt x="36" y="929"/>
                  </a:cubicBezTo>
                  <a:cubicBezTo>
                    <a:pt x="117" y="964"/>
                    <a:pt x="215" y="982"/>
                    <a:pt x="313" y="982"/>
                  </a:cubicBezTo>
                  <a:cubicBezTo>
                    <a:pt x="652" y="982"/>
                    <a:pt x="937" y="759"/>
                    <a:pt x="937" y="491"/>
                  </a:cubicBezTo>
                  <a:cubicBezTo>
                    <a:pt x="937" y="215"/>
                    <a:pt x="652" y="1"/>
                    <a:pt x="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30"/>
            <p:cNvSpPr/>
            <p:nvPr/>
          </p:nvSpPr>
          <p:spPr>
            <a:xfrm>
              <a:off x="5918608" y="3255657"/>
              <a:ext cx="481998" cy="360747"/>
            </a:xfrm>
            <a:custGeom>
              <a:avLst/>
              <a:gdLst/>
              <a:ahLst/>
              <a:cxnLst/>
              <a:rect l="l" t="t" r="r" b="b"/>
              <a:pathLst>
                <a:path w="2981" h="2231" extrusionOk="0">
                  <a:moveTo>
                    <a:pt x="2721" y="1"/>
                  </a:moveTo>
                  <a:cubicBezTo>
                    <a:pt x="1892" y="1"/>
                    <a:pt x="973" y="36"/>
                    <a:pt x="215" y="63"/>
                  </a:cubicBezTo>
                  <a:cubicBezTo>
                    <a:pt x="81" y="277"/>
                    <a:pt x="0" y="536"/>
                    <a:pt x="0" y="812"/>
                  </a:cubicBezTo>
                  <a:cubicBezTo>
                    <a:pt x="0" y="1589"/>
                    <a:pt x="670" y="2231"/>
                    <a:pt x="1490" y="2231"/>
                  </a:cubicBezTo>
                  <a:cubicBezTo>
                    <a:pt x="2320" y="2231"/>
                    <a:pt x="2980" y="1589"/>
                    <a:pt x="2980" y="812"/>
                  </a:cubicBezTo>
                  <a:cubicBezTo>
                    <a:pt x="2980" y="509"/>
                    <a:pt x="2882" y="233"/>
                    <a:pt x="27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30"/>
            <p:cNvSpPr/>
            <p:nvPr/>
          </p:nvSpPr>
          <p:spPr>
            <a:xfrm>
              <a:off x="5392145" y="3945135"/>
              <a:ext cx="205023" cy="268580"/>
            </a:xfrm>
            <a:custGeom>
              <a:avLst/>
              <a:gdLst/>
              <a:ahLst/>
              <a:cxnLst/>
              <a:rect l="l" t="t" r="r" b="b"/>
              <a:pathLst>
                <a:path w="1268" h="1661" extrusionOk="0">
                  <a:moveTo>
                    <a:pt x="402" y="1"/>
                  </a:moveTo>
                  <a:cubicBezTo>
                    <a:pt x="259" y="1"/>
                    <a:pt x="116" y="37"/>
                    <a:pt x="0" y="99"/>
                  </a:cubicBezTo>
                  <a:cubicBezTo>
                    <a:pt x="18" y="607"/>
                    <a:pt x="45" y="1116"/>
                    <a:pt x="72" y="1589"/>
                  </a:cubicBezTo>
                  <a:cubicBezTo>
                    <a:pt x="170" y="1633"/>
                    <a:pt x="286" y="1660"/>
                    <a:pt x="402" y="1660"/>
                  </a:cubicBezTo>
                  <a:cubicBezTo>
                    <a:pt x="883" y="1660"/>
                    <a:pt x="1267" y="1285"/>
                    <a:pt x="1267" y="830"/>
                  </a:cubicBezTo>
                  <a:cubicBezTo>
                    <a:pt x="1267" y="367"/>
                    <a:pt x="883" y="1"/>
                    <a:pt x="4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30"/>
            <p:cNvSpPr/>
            <p:nvPr/>
          </p:nvSpPr>
          <p:spPr>
            <a:xfrm>
              <a:off x="6062835" y="4160193"/>
              <a:ext cx="226689" cy="147792"/>
            </a:xfrm>
            <a:custGeom>
              <a:avLst/>
              <a:gdLst/>
              <a:ahLst/>
              <a:cxnLst/>
              <a:rect l="l" t="t" r="r" b="b"/>
              <a:pathLst>
                <a:path w="1402" h="914" extrusionOk="0">
                  <a:moveTo>
                    <a:pt x="696" y="0"/>
                  </a:moveTo>
                  <a:cubicBezTo>
                    <a:pt x="313" y="0"/>
                    <a:pt x="1" y="339"/>
                    <a:pt x="1" y="767"/>
                  </a:cubicBezTo>
                  <a:cubicBezTo>
                    <a:pt x="1" y="812"/>
                    <a:pt x="1" y="848"/>
                    <a:pt x="9" y="892"/>
                  </a:cubicBezTo>
                  <a:cubicBezTo>
                    <a:pt x="323" y="905"/>
                    <a:pt x="656" y="914"/>
                    <a:pt x="1000" y="914"/>
                  </a:cubicBezTo>
                  <a:cubicBezTo>
                    <a:pt x="1126" y="914"/>
                    <a:pt x="1254" y="912"/>
                    <a:pt x="1383" y="910"/>
                  </a:cubicBezTo>
                  <a:cubicBezTo>
                    <a:pt x="1392" y="865"/>
                    <a:pt x="1401" y="821"/>
                    <a:pt x="1401" y="767"/>
                  </a:cubicBezTo>
                  <a:cubicBezTo>
                    <a:pt x="1401" y="339"/>
                    <a:pt x="1089" y="0"/>
                    <a:pt x="6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30"/>
            <p:cNvSpPr/>
            <p:nvPr/>
          </p:nvSpPr>
          <p:spPr>
            <a:xfrm>
              <a:off x="6540306" y="3487855"/>
              <a:ext cx="150210" cy="174795"/>
            </a:xfrm>
            <a:custGeom>
              <a:avLst/>
              <a:gdLst/>
              <a:ahLst/>
              <a:cxnLst/>
              <a:rect l="l" t="t" r="r" b="b"/>
              <a:pathLst>
                <a:path w="929" h="1081" extrusionOk="0">
                  <a:moveTo>
                    <a:pt x="464" y="1"/>
                  </a:moveTo>
                  <a:cubicBezTo>
                    <a:pt x="215" y="1"/>
                    <a:pt x="0" y="242"/>
                    <a:pt x="0" y="545"/>
                  </a:cubicBezTo>
                  <a:cubicBezTo>
                    <a:pt x="0" y="839"/>
                    <a:pt x="215" y="1080"/>
                    <a:pt x="464" y="1080"/>
                  </a:cubicBezTo>
                  <a:cubicBezTo>
                    <a:pt x="723" y="1080"/>
                    <a:pt x="928" y="839"/>
                    <a:pt x="928" y="545"/>
                  </a:cubicBezTo>
                  <a:cubicBezTo>
                    <a:pt x="928" y="242"/>
                    <a:pt x="723" y="1"/>
                    <a:pt x="464" y="1"/>
                  </a:cubicBezTo>
                  <a:close/>
                </a:path>
              </a:pathLst>
            </a:custGeom>
            <a:solidFill>
              <a:srgbClr val="FDE3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0"/>
            <p:cNvSpPr/>
            <p:nvPr/>
          </p:nvSpPr>
          <p:spPr>
            <a:xfrm>
              <a:off x="6905240" y="3571614"/>
              <a:ext cx="174625" cy="229449"/>
            </a:xfrm>
            <a:custGeom>
              <a:avLst/>
              <a:gdLst/>
              <a:ahLst/>
              <a:cxnLst/>
              <a:rect l="l" t="t" r="r" b="b"/>
              <a:pathLst>
                <a:path w="1080" h="1419" extrusionOk="0">
                  <a:moveTo>
                    <a:pt x="696" y="0"/>
                  </a:moveTo>
                  <a:cubicBezTo>
                    <a:pt x="313" y="0"/>
                    <a:pt x="0" y="321"/>
                    <a:pt x="0" y="705"/>
                  </a:cubicBezTo>
                  <a:cubicBezTo>
                    <a:pt x="0" y="1098"/>
                    <a:pt x="313" y="1419"/>
                    <a:pt x="696" y="1419"/>
                  </a:cubicBezTo>
                  <a:cubicBezTo>
                    <a:pt x="839" y="1419"/>
                    <a:pt x="973" y="1374"/>
                    <a:pt x="1080" y="1303"/>
                  </a:cubicBezTo>
                  <a:cubicBezTo>
                    <a:pt x="1071" y="1249"/>
                    <a:pt x="1062" y="1205"/>
                    <a:pt x="1053" y="1151"/>
                  </a:cubicBezTo>
                  <a:cubicBezTo>
                    <a:pt x="955" y="705"/>
                    <a:pt x="857" y="321"/>
                    <a:pt x="759" y="0"/>
                  </a:cubicBezTo>
                  <a:close/>
                </a:path>
              </a:pathLst>
            </a:custGeom>
            <a:solidFill>
              <a:srgbClr val="FDE3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0"/>
            <p:cNvSpPr/>
            <p:nvPr/>
          </p:nvSpPr>
          <p:spPr>
            <a:xfrm>
              <a:off x="4592912" y="1777419"/>
              <a:ext cx="168966" cy="191935"/>
            </a:xfrm>
            <a:custGeom>
              <a:avLst/>
              <a:gdLst/>
              <a:ahLst/>
              <a:cxnLst/>
              <a:rect l="l" t="t" r="r" b="b"/>
              <a:pathLst>
                <a:path w="1045" h="1187" extrusionOk="0">
                  <a:moveTo>
                    <a:pt x="526" y="1"/>
                  </a:moveTo>
                  <a:cubicBezTo>
                    <a:pt x="462" y="1"/>
                    <a:pt x="403" y="23"/>
                    <a:pt x="349" y="70"/>
                  </a:cubicBezTo>
                  <a:cubicBezTo>
                    <a:pt x="81" y="266"/>
                    <a:pt x="10" y="891"/>
                    <a:pt x="10" y="962"/>
                  </a:cubicBezTo>
                  <a:cubicBezTo>
                    <a:pt x="1" y="1016"/>
                    <a:pt x="37" y="1060"/>
                    <a:pt x="90" y="1069"/>
                  </a:cubicBezTo>
                  <a:lnTo>
                    <a:pt x="99" y="1069"/>
                  </a:lnTo>
                  <a:cubicBezTo>
                    <a:pt x="104" y="1070"/>
                    <a:pt x="108" y="1070"/>
                    <a:pt x="113" y="1070"/>
                  </a:cubicBezTo>
                  <a:cubicBezTo>
                    <a:pt x="160" y="1070"/>
                    <a:pt x="197" y="1029"/>
                    <a:pt x="197" y="980"/>
                  </a:cubicBezTo>
                  <a:cubicBezTo>
                    <a:pt x="224" y="748"/>
                    <a:pt x="322" y="338"/>
                    <a:pt x="465" y="222"/>
                  </a:cubicBezTo>
                  <a:cubicBezTo>
                    <a:pt x="492" y="195"/>
                    <a:pt x="527" y="195"/>
                    <a:pt x="554" y="195"/>
                  </a:cubicBezTo>
                  <a:cubicBezTo>
                    <a:pt x="741" y="231"/>
                    <a:pt x="750" y="739"/>
                    <a:pt x="688" y="1078"/>
                  </a:cubicBezTo>
                  <a:cubicBezTo>
                    <a:pt x="679" y="1132"/>
                    <a:pt x="724" y="1176"/>
                    <a:pt x="768" y="1185"/>
                  </a:cubicBezTo>
                  <a:lnTo>
                    <a:pt x="777" y="1185"/>
                  </a:lnTo>
                  <a:cubicBezTo>
                    <a:pt x="783" y="1186"/>
                    <a:pt x="788" y="1186"/>
                    <a:pt x="793" y="1186"/>
                  </a:cubicBezTo>
                  <a:cubicBezTo>
                    <a:pt x="839" y="1186"/>
                    <a:pt x="876" y="1153"/>
                    <a:pt x="884" y="1105"/>
                  </a:cubicBezTo>
                  <a:cubicBezTo>
                    <a:pt x="902" y="998"/>
                    <a:pt x="1045" y="79"/>
                    <a:pt x="590" y="8"/>
                  </a:cubicBezTo>
                  <a:cubicBezTo>
                    <a:pt x="568" y="3"/>
                    <a:pt x="547" y="1"/>
                    <a:pt x="5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30"/>
            <p:cNvSpPr/>
            <p:nvPr/>
          </p:nvSpPr>
          <p:spPr>
            <a:xfrm>
              <a:off x="5110805" y="1821885"/>
              <a:ext cx="151665" cy="183527"/>
            </a:xfrm>
            <a:custGeom>
              <a:avLst/>
              <a:gdLst/>
              <a:ahLst/>
              <a:cxnLst/>
              <a:rect l="l" t="t" r="r" b="b"/>
              <a:pathLst>
                <a:path w="938" h="1135" extrusionOk="0">
                  <a:moveTo>
                    <a:pt x="491" y="0"/>
                  </a:moveTo>
                  <a:cubicBezTo>
                    <a:pt x="27" y="0"/>
                    <a:pt x="1" y="928"/>
                    <a:pt x="1" y="1035"/>
                  </a:cubicBezTo>
                  <a:cubicBezTo>
                    <a:pt x="1" y="1088"/>
                    <a:pt x="45" y="1133"/>
                    <a:pt x="90" y="1133"/>
                  </a:cubicBezTo>
                  <a:lnTo>
                    <a:pt x="99" y="1133"/>
                  </a:lnTo>
                  <a:cubicBezTo>
                    <a:pt x="152" y="1133"/>
                    <a:pt x="197" y="1088"/>
                    <a:pt x="197" y="1035"/>
                  </a:cubicBezTo>
                  <a:cubicBezTo>
                    <a:pt x="206" y="696"/>
                    <a:pt x="295" y="196"/>
                    <a:pt x="482" y="196"/>
                  </a:cubicBezTo>
                  <a:cubicBezTo>
                    <a:pt x="518" y="196"/>
                    <a:pt x="545" y="214"/>
                    <a:pt x="572" y="241"/>
                  </a:cubicBezTo>
                  <a:cubicBezTo>
                    <a:pt x="696" y="375"/>
                    <a:pt x="714" y="794"/>
                    <a:pt x="696" y="1035"/>
                  </a:cubicBezTo>
                  <a:cubicBezTo>
                    <a:pt x="696" y="1088"/>
                    <a:pt x="732" y="1133"/>
                    <a:pt x="786" y="1133"/>
                  </a:cubicBezTo>
                  <a:cubicBezTo>
                    <a:pt x="790" y="1134"/>
                    <a:pt x="795" y="1134"/>
                    <a:pt x="800" y="1134"/>
                  </a:cubicBezTo>
                  <a:cubicBezTo>
                    <a:pt x="848" y="1134"/>
                    <a:pt x="893" y="1093"/>
                    <a:pt x="893" y="1044"/>
                  </a:cubicBezTo>
                  <a:cubicBezTo>
                    <a:pt x="902" y="973"/>
                    <a:pt x="937" y="348"/>
                    <a:pt x="714" y="107"/>
                  </a:cubicBezTo>
                  <a:cubicBezTo>
                    <a:pt x="652" y="36"/>
                    <a:pt x="572" y="0"/>
                    <a:pt x="4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30"/>
            <p:cNvSpPr/>
            <p:nvPr/>
          </p:nvSpPr>
          <p:spPr>
            <a:xfrm>
              <a:off x="5259398" y="1902087"/>
              <a:ext cx="471811" cy="302213"/>
            </a:xfrm>
            <a:custGeom>
              <a:avLst/>
              <a:gdLst/>
              <a:ahLst/>
              <a:cxnLst/>
              <a:rect l="l" t="t" r="r" b="b"/>
              <a:pathLst>
                <a:path w="2918" h="1869" extrusionOk="0">
                  <a:moveTo>
                    <a:pt x="2802" y="0"/>
                  </a:moveTo>
                  <a:cubicBezTo>
                    <a:pt x="2787" y="0"/>
                    <a:pt x="2771" y="4"/>
                    <a:pt x="2757" y="13"/>
                  </a:cubicBezTo>
                  <a:cubicBezTo>
                    <a:pt x="1749" y="655"/>
                    <a:pt x="224" y="1609"/>
                    <a:pt x="81" y="1681"/>
                  </a:cubicBezTo>
                  <a:cubicBezTo>
                    <a:pt x="54" y="1690"/>
                    <a:pt x="36" y="1708"/>
                    <a:pt x="18" y="1725"/>
                  </a:cubicBezTo>
                  <a:cubicBezTo>
                    <a:pt x="1" y="1779"/>
                    <a:pt x="18" y="1833"/>
                    <a:pt x="63" y="1859"/>
                  </a:cubicBezTo>
                  <a:cubicBezTo>
                    <a:pt x="72" y="1868"/>
                    <a:pt x="81" y="1868"/>
                    <a:pt x="90" y="1868"/>
                  </a:cubicBezTo>
                  <a:cubicBezTo>
                    <a:pt x="179" y="1868"/>
                    <a:pt x="482" y="1681"/>
                    <a:pt x="2855" y="182"/>
                  </a:cubicBezTo>
                  <a:cubicBezTo>
                    <a:pt x="2900" y="155"/>
                    <a:pt x="2918" y="93"/>
                    <a:pt x="2891" y="48"/>
                  </a:cubicBezTo>
                  <a:cubicBezTo>
                    <a:pt x="2867" y="18"/>
                    <a:pt x="2834" y="0"/>
                    <a:pt x="28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0"/>
            <p:cNvSpPr/>
            <p:nvPr/>
          </p:nvSpPr>
          <p:spPr>
            <a:xfrm>
              <a:off x="5283975" y="2291455"/>
              <a:ext cx="441414" cy="256129"/>
            </a:xfrm>
            <a:custGeom>
              <a:avLst/>
              <a:gdLst/>
              <a:ahLst/>
              <a:cxnLst/>
              <a:rect l="l" t="t" r="r" b="b"/>
              <a:pathLst>
                <a:path w="2730" h="1584" extrusionOk="0">
                  <a:moveTo>
                    <a:pt x="2616" y="1"/>
                  </a:moveTo>
                  <a:cubicBezTo>
                    <a:pt x="2600" y="1"/>
                    <a:pt x="2584" y="5"/>
                    <a:pt x="2569" y="13"/>
                  </a:cubicBezTo>
                  <a:cubicBezTo>
                    <a:pt x="1686" y="522"/>
                    <a:pt x="250" y="1334"/>
                    <a:pt x="89" y="1387"/>
                  </a:cubicBezTo>
                  <a:cubicBezTo>
                    <a:pt x="54" y="1387"/>
                    <a:pt x="18" y="1423"/>
                    <a:pt x="9" y="1467"/>
                  </a:cubicBezTo>
                  <a:cubicBezTo>
                    <a:pt x="0" y="1521"/>
                    <a:pt x="36" y="1566"/>
                    <a:pt x="89" y="1574"/>
                  </a:cubicBezTo>
                  <a:cubicBezTo>
                    <a:pt x="89" y="1583"/>
                    <a:pt x="98" y="1583"/>
                    <a:pt x="98" y="1583"/>
                  </a:cubicBezTo>
                  <a:cubicBezTo>
                    <a:pt x="161" y="1583"/>
                    <a:pt x="402" y="1485"/>
                    <a:pt x="2668" y="183"/>
                  </a:cubicBezTo>
                  <a:cubicBezTo>
                    <a:pt x="2712" y="156"/>
                    <a:pt x="2730" y="94"/>
                    <a:pt x="2703" y="49"/>
                  </a:cubicBezTo>
                  <a:cubicBezTo>
                    <a:pt x="2685" y="19"/>
                    <a:pt x="2650" y="1"/>
                    <a:pt x="26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30"/>
            <p:cNvSpPr/>
            <p:nvPr/>
          </p:nvSpPr>
          <p:spPr>
            <a:xfrm>
              <a:off x="4396782" y="1976792"/>
              <a:ext cx="114153" cy="124992"/>
            </a:xfrm>
            <a:custGeom>
              <a:avLst/>
              <a:gdLst/>
              <a:ahLst/>
              <a:cxnLst/>
              <a:rect l="l" t="t" r="r" b="b"/>
              <a:pathLst>
                <a:path w="706" h="773" extrusionOk="0">
                  <a:moveTo>
                    <a:pt x="103" y="1"/>
                  </a:moveTo>
                  <a:cubicBezTo>
                    <a:pt x="82" y="1"/>
                    <a:pt x="61" y="8"/>
                    <a:pt x="45" y="23"/>
                  </a:cubicBezTo>
                  <a:cubicBezTo>
                    <a:pt x="1" y="59"/>
                    <a:pt x="1" y="122"/>
                    <a:pt x="27" y="166"/>
                  </a:cubicBezTo>
                  <a:lnTo>
                    <a:pt x="518" y="737"/>
                  </a:lnTo>
                  <a:cubicBezTo>
                    <a:pt x="545" y="764"/>
                    <a:pt x="572" y="773"/>
                    <a:pt x="598" y="773"/>
                  </a:cubicBezTo>
                  <a:cubicBezTo>
                    <a:pt x="616" y="773"/>
                    <a:pt x="643" y="764"/>
                    <a:pt x="661" y="755"/>
                  </a:cubicBezTo>
                  <a:cubicBezTo>
                    <a:pt x="697" y="719"/>
                    <a:pt x="705" y="657"/>
                    <a:pt x="670" y="612"/>
                  </a:cubicBezTo>
                  <a:lnTo>
                    <a:pt x="179" y="32"/>
                  </a:lnTo>
                  <a:cubicBezTo>
                    <a:pt x="159" y="12"/>
                    <a:pt x="131" y="1"/>
                    <a:pt x="1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30"/>
            <p:cNvSpPr/>
            <p:nvPr/>
          </p:nvSpPr>
          <p:spPr>
            <a:xfrm>
              <a:off x="4414083" y="2064108"/>
              <a:ext cx="906111" cy="671206"/>
            </a:xfrm>
            <a:custGeom>
              <a:avLst/>
              <a:gdLst/>
              <a:ahLst/>
              <a:cxnLst/>
              <a:rect l="l" t="t" r="r" b="b"/>
              <a:pathLst>
                <a:path w="5604" h="4151" extrusionOk="0">
                  <a:moveTo>
                    <a:pt x="1910" y="1"/>
                  </a:moveTo>
                  <a:cubicBezTo>
                    <a:pt x="1062" y="1"/>
                    <a:pt x="643" y="117"/>
                    <a:pt x="491" y="135"/>
                  </a:cubicBezTo>
                  <a:cubicBezTo>
                    <a:pt x="402" y="144"/>
                    <a:pt x="304" y="411"/>
                    <a:pt x="215" y="741"/>
                  </a:cubicBezTo>
                  <a:cubicBezTo>
                    <a:pt x="161" y="946"/>
                    <a:pt x="117" y="1170"/>
                    <a:pt x="81" y="1375"/>
                  </a:cubicBezTo>
                  <a:cubicBezTo>
                    <a:pt x="28" y="1651"/>
                    <a:pt x="1" y="1874"/>
                    <a:pt x="10" y="1955"/>
                  </a:cubicBezTo>
                  <a:cubicBezTo>
                    <a:pt x="19" y="2008"/>
                    <a:pt x="28" y="2071"/>
                    <a:pt x="45" y="2133"/>
                  </a:cubicBezTo>
                  <a:cubicBezTo>
                    <a:pt x="90" y="2294"/>
                    <a:pt x="161" y="2472"/>
                    <a:pt x="259" y="2650"/>
                  </a:cubicBezTo>
                  <a:cubicBezTo>
                    <a:pt x="322" y="2749"/>
                    <a:pt x="393" y="2856"/>
                    <a:pt x="465" y="2963"/>
                  </a:cubicBezTo>
                  <a:cubicBezTo>
                    <a:pt x="625" y="3168"/>
                    <a:pt x="813" y="3373"/>
                    <a:pt x="1045" y="3551"/>
                  </a:cubicBezTo>
                  <a:cubicBezTo>
                    <a:pt x="1473" y="3881"/>
                    <a:pt x="2017" y="4131"/>
                    <a:pt x="2650" y="4149"/>
                  </a:cubicBezTo>
                  <a:cubicBezTo>
                    <a:pt x="2692" y="4150"/>
                    <a:pt x="2733" y="4151"/>
                    <a:pt x="2774" y="4151"/>
                  </a:cubicBezTo>
                  <a:cubicBezTo>
                    <a:pt x="3417" y="4151"/>
                    <a:pt x="3973" y="4022"/>
                    <a:pt x="4426" y="3846"/>
                  </a:cubicBezTo>
                  <a:cubicBezTo>
                    <a:pt x="4747" y="3721"/>
                    <a:pt x="5014" y="3569"/>
                    <a:pt x="5202" y="3418"/>
                  </a:cubicBezTo>
                  <a:cubicBezTo>
                    <a:pt x="5211" y="3418"/>
                    <a:pt x="5211" y="3418"/>
                    <a:pt x="5220" y="3409"/>
                  </a:cubicBezTo>
                  <a:cubicBezTo>
                    <a:pt x="5380" y="3284"/>
                    <a:pt x="5487" y="3168"/>
                    <a:pt x="5541" y="3061"/>
                  </a:cubicBezTo>
                  <a:cubicBezTo>
                    <a:pt x="5541" y="3061"/>
                    <a:pt x="5541" y="3052"/>
                    <a:pt x="5541" y="3043"/>
                  </a:cubicBezTo>
                  <a:cubicBezTo>
                    <a:pt x="5594" y="2927"/>
                    <a:pt x="5603" y="2722"/>
                    <a:pt x="5594" y="2472"/>
                  </a:cubicBezTo>
                  <a:cubicBezTo>
                    <a:pt x="5576" y="2258"/>
                    <a:pt x="5550" y="2017"/>
                    <a:pt x="5514" y="1785"/>
                  </a:cubicBezTo>
                  <a:cubicBezTo>
                    <a:pt x="5478" y="1562"/>
                    <a:pt x="5443" y="1339"/>
                    <a:pt x="5407" y="1161"/>
                  </a:cubicBezTo>
                  <a:cubicBezTo>
                    <a:pt x="5371" y="955"/>
                    <a:pt x="5344" y="804"/>
                    <a:pt x="5336" y="768"/>
                  </a:cubicBezTo>
                  <a:cubicBezTo>
                    <a:pt x="5318" y="652"/>
                    <a:pt x="4791" y="233"/>
                    <a:pt x="3114" y="63"/>
                  </a:cubicBezTo>
                  <a:cubicBezTo>
                    <a:pt x="2641" y="19"/>
                    <a:pt x="2240" y="1"/>
                    <a:pt x="19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0"/>
            <p:cNvSpPr/>
            <p:nvPr/>
          </p:nvSpPr>
          <p:spPr>
            <a:xfrm>
              <a:off x="4427179" y="2154821"/>
              <a:ext cx="878462" cy="198079"/>
            </a:xfrm>
            <a:custGeom>
              <a:avLst/>
              <a:gdLst/>
              <a:ahLst/>
              <a:cxnLst/>
              <a:rect l="l" t="t" r="r" b="b"/>
              <a:pathLst>
                <a:path w="5433" h="1225" extrusionOk="0">
                  <a:moveTo>
                    <a:pt x="1697" y="0"/>
                  </a:moveTo>
                  <a:cubicBezTo>
                    <a:pt x="916" y="0"/>
                    <a:pt x="392" y="114"/>
                    <a:pt x="134" y="180"/>
                  </a:cubicBezTo>
                  <a:cubicBezTo>
                    <a:pt x="80" y="385"/>
                    <a:pt x="36" y="609"/>
                    <a:pt x="0" y="814"/>
                  </a:cubicBezTo>
                  <a:cubicBezTo>
                    <a:pt x="495" y="722"/>
                    <a:pt x="1023" y="680"/>
                    <a:pt x="1553" y="680"/>
                  </a:cubicBezTo>
                  <a:cubicBezTo>
                    <a:pt x="1693" y="680"/>
                    <a:pt x="1832" y="683"/>
                    <a:pt x="1972" y="689"/>
                  </a:cubicBezTo>
                  <a:cubicBezTo>
                    <a:pt x="3345" y="742"/>
                    <a:pt x="4675" y="1028"/>
                    <a:pt x="5433" y="1224"/>
                  </a:cubicBezTo>
                  <a:cubicBezTo>
                    <a:pt x="5397" y="1001"/>
                    <a:pt x="5362" y="778"/>
                    <a:pt x="5326" y="600"/>
                  </a:cubicBezTo>
                  <a:cubicBezTo>
                    <a:pt x="4844" y="439"/>
                    <a:pt x="4122" y="252"/>
                    <a:pt x="3149" y="109"/>
                  </a:cubicBezTo>
                  <a:cubicBezTo>
                    <a:pt x="2667" y="38"/>
                    <a:pt x="2239" y="11"/>
                    <a:pt x="1865" y="2"/>
                  </a:cubicBezTo>
                  <a:cubicBezTo>
                    <a:pt x="1807" y="1"/>
                    <a:pt x="1751" y="0"/>
                    <a:pt x="169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30"/>
            <p:cNvSpPr/>
            <p:nvPr/>
          </p:nvSpPr>
          <p:spPr>
            <a:xfrm>
              <a:off x="4421359" y="2363087"/>
              <a:ext cx="898835" cy="193067"/>
            </a:xfrm>
            <a:custGeom>
              <a:avLst/>
              <a:gdLst/>
              <a:ahLst/>
              <a:cxnLst/>
              <a:rect l="l" t="t" r="r" b="b"/>
              <a:pathLst>
                <a:path w="5559" h="1194" extrusionOk="0">
                  <a:moveTo>
                    <a:pt x="1827" y="1"/>
                  </a:moveTo>
                  <a:cubicBezTo>
                    <a:pt x="677" y="1"/>
                    <a:pt x="99" y="230"/>
                    <a:pt x="99" y="230"/>
                  </a:cubicBezTo>
                  <a:cubicBezTo>
                    <a:pt x="99" y="230"/>
                    <a:pt x="63" y="248"/>
                    <a:pt x="0" y="284"/>
                  </a:cubicBezTo>
                  <a:cubicBezTo>
                    <a:pt x="45" y="445"/>
                    <a:pt x="116" y="623"/>
                    <a:pt x="214" y="801"/>
                  </a:cubicBezTo>
                  <a:cubicBezTo>
                    <a:pt x="688" y="716"/>
                    <a:pt x="1184" y="678"/>
                    <a:pt x="1681" y="678"/>
                  </a:cubicBezTo>
                  <a:cubicBezTo>
                    <a:pt x="1960" y="678"/>
                    <a:pt x="2240" y="690"/>
                    <a:pt x="2516" y="712"/>
                  </a:cubicBezTo>
                  <a:cubicBezTo>
                    <a:pt x="3694" y="792"/>
                    <a:pt x="4800" y="1024"/>
                    <a:pt x="5496" y="1194"/>
                  </a:cubicBezTo>
                  <a:cubicBezTo>
                    <a:pt x="5549" y="1078"/>
                    <a:pt x="5558" y="873"/>
                    <a:pt x="5549" y="623"/>
                  </a:cubicBezTo>
                  <a:cubicBezTo>
                    <a:pt x="5050" y="453"/>
                    <a:pt x="4318" y="248"/>
                    <a:pt x="3301" y="106"/>
                  </a:cubicBezTo>
                  <a:cubicBezTo>
                    <a:pt x="2891" y="43"/>
                    <a:pt x="2516" y="16"/>
                    <a:pt x="2177" y="7"/>
                  </a:cubicBezTo>
                  <a:cubicBezTo>
                    <a:pt x="2055" y="3"/>
                    <a:pt x="1938" y="1"/>
                    <a:pt x="18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0"/>
            <p:cNvSpPr/>
            <p:nvPr/>
          </p:nvSpPr>
          <p:spPr>
            <a:xfrm>
              <a:off x="4489107" y="2525755"/>
              <a:ext cx="768998" cy="160242"/>
            </a:xfrm>
            <a:custGeom>
              <a:avLst/>
              <a:gdLst/>
              <a:ahLst/>
              <a:cxnLst/>
              <a:rect l="l" t="t" r="r" b="b"/>
              <a:pathLst>
                <a:path w="4756" h="991" extrusionOk="0">
                  <a:moveTo>
                    <a:pt x="1246" y="1"/>
                  </a:moveTo>
                  <a:cubicBezTo>
                    <a:pt x="707" y="1"/>
                    <a:pt x="293" y="53"/>
                    <a:pt x="1" y="108"/>
                  </a:cubicBezTo>
                  <a:cubicBezTo>
                    <a:pt x="161" y="313"/>
                    <a:pt x="349" y="518"/>
                    <a:pt x="581" y="696"/>
                  </a:cubicBezTo>
                  <a:cubicBezTo>
                    <a:pt x="750" y="687"/>
                    <a:pt x="921" y="683"/>
                    <a:pt x="1093" y="683"/>
                  </a:cubicBezTo>
                  <a:cubicBezTo>
                    <a:pt x="2110" y="683"/>
                    <a:pt x="3137" y="830"/>
                    <a:pt x="3962" y="991"/>
                  </a:cubicBezTo>
                  <a:cubicBezTo>
                    <a:pt x="4283" y="866"/>
                    <a:pt x="4550" y="714"/>
                    <a:pt x="4738" y="563"/>
                  </a:cubicBezTo>
                  <a:cubicBezTo>
                    <a:pt x="4747" y="563"/>
                    <a:pt x="4747" y="563"/>
                    <a:pt x="4756" y="554"/>
                  </a:cubicBezTo>
                  <a:cubicBezTo>
                    <a:pt x="4274" y="402"/>
                    <a:pt x="3596" y="233"/>
                    <a:pt x="2713" y="108"/>
                  </a:cubicBezTo>
                  <a:cubicBezTo>
                    <a:pt x="2597" y="90"/>
                    <a:pt x="2490" y="81"/>
                    <a:pt x="2392" y="72"/>
                  </a:cubicBezTo>
                  <a:cubicBezTo>
                    <a:pt x="1961" y="21"/>
                    <a:pt x="1580" y="1"/>
                    <a:pt x="12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0"/>
            <p:cNvSpPr/>
            <p:nvPr/>
          </p:nvSpPr>
          <p:spPr>
            <a:xfrm>
              <a:off x="5714394" y="3255657"/>
              <a:ext cx="1420285" cy="1350336"/>
            </a:xfrm>
            <a:custGeom>
              <a:avLst/>
              <a:gdLst/>
              <a:ahLst/>
              <a:cxnLst/>
              <a:rect l="l" t="t" r="r" b="b"/>
              <a:pathLst>
                <a:path w="8784" h="8351" extrusionOk="0">
                  <a:moveTo>
                    <a:pt x="3984" y="1"/>
                  </a:moveTo>
                  <a:cubicBezTo>
                    <a:pt x="3155" y="1"/>
                    <a:pt x="2236" y="36"/>
                    <a:pt x="1478" y="63"/>
                  </a:cubicBezTo>
                  <a:cubicBezTo>
                    <a:pt x="782" y="99"/>
                    <a:pt x="229" y="125"/>
                    <a:pt x="32" y="143"/>
                  </a:cubicBezTo>
                  <a:cubicBezTo>
                    <a:pt x="1" y="537"/>
                    <a:pt x="81" y="639"/>
                    <a:pt x="1205" y="639"/>
                  </a:cubicBezTo>
                  <a:cubicBezTo>
                    <a:pt x="1354" y="639"/>
                    <a:pt x="1522" y="637"/>
                    <a:pt x="1709" y="634"/>
                  </a:cubicBezTo>
                  <a:cubicBezTo>
                    <a:pt x="1942" y="631"/>
                    <a:pt x="2188" y="627"/>
                    <a:pt x="2441" y="627"/>
                  </a:cubicBezTo>
                  <a:cubicBezTo>
                    <a:pt x="4184" y="627"/>
                    <a:pt x="6282" y="782"/>
                    <a:pt x="7053" y="2106"/>
                  </a:cubicBezTo>
                  <a:cubicBezTo>
                    <a:pt x="7669" y="3176"/>
                    <a:pt x="7936" y="5808"/>
                    <a:pt x="8043" y="7334"/>
                  </a:cubicBezTo>
                  <a:cubicBezTo>
                    <a:pt x="8070" y="7798"/>
                    <a:pt x="8088" y="8163"/>
                    <a:pt x="8097" y="8351"/>
                  </a:cubicBezTo>
                  <a:cubicBezTo>
                    <a:pt x="8329" y="8333"/>
                    <a:pt x="8534" y="8261"/>
                    <a:pt x="8570" y="8110"/>
                  </a:cubicBezTo>
                  <a:cubicBezTo>
                    <a:pt x="8588" y="8012"/>
                    <a:pt x="8641" y="7717"/>
                    <a:pt x="8686" y="7253"/>
                  </a:cubicBezTo>
                  <a:cubicBezTo>
                    <a:pt x="8757" y="6397"/>
                    <a:pt x="8784" y="4970"/>
                    <a:pt x="8445" y="3257"/>
                  </a:cubicBezTo>
                  <a:cubicBezTo>
                    <a:pt x="8436" y="3203"/>
                    <a:pt x="8427" y="3159"/>
                    <a:pt x="8418" y="3105"/>
                  </a:cubicBezTo>
                  <a:cubicBezTo>
                    <a:pt x="8320" y="2659"/>
                    <a:pt x="8222" y="2275"/>
                    <a:pt x="8124" y="1954"/>
                  </a:cubicBezTo>
                  <a:cubicBezTo>
                    <a:pt x="7606" y="366"/>
                    <a:pt x="6946" y="259"/>
                    <a:pt x="5751" y="81"/>
                  </a:cubicBezTo>
                  <a:cubicBezTo>
                    <a:pt x="5349" y="18"/>
                    <a:pt x="4698" y="1"/>
                    <a:pt x="3984" y="1"/>
                  </a:cubicBezTo>
                  <a:close/>
                </a:path>
              </a:pathLst>
            </a:custGeom>
            <a:solidFill>
              <a:srgbClr val="78433F">
                <a:alpha val="1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30"/>
            <p:cNvSpPr/>
            <p:nvPr/>
          </p:nvSpPr>
          <p:spPr>
            <a:xfrm>
              <a:off x="4414083" y="2064108"/>
              <a:ext cx="841111" cy="671206"/>
            </a:xfrm>
            <a:custGeom>
              <a:avLst/>
              <a:gdLst/>
              <a:ahLst/>
              <a:cxnLst/>
              <a:rect l="l" t="t" r="r" b="b"/>
              <a:pathLst>
                <a:path w="5202" h="4151" extrusionOk="0">
                  <a:moveTo>
                    <a:pt x="1910" y="1"/>
                  </a:moveTo>
                  <a:cubicBezTo>
                    <a:pt x="1062" y="1"/>
                    <a:pt x="643" y="117"/>
                    <a:pt x="491" y="135"/>
                  </a:cubicBezTo>
                  <a:cubicBezTo>
                    <a:pt x="402" y="144"/>
                    <a:pt x="304" y="411"/>
                    <a:pt x="215" y="741"/>
                  </a:cubicBezTo>
                  <a:cubicBezTo>
                    <a:pt x="161" y="946"/>
                    <a:pt x="117" y="1170"/>
                    <a:pt x="81" y="1375"/>
                  </a:cubicBezTo>
                  <a:cubicBezTo>
                    <a:pt x="28" y="1651"/>
                    <a:pt x="1" y="1874"/>
                    <a:pt x="10" y="1955"/>
                  </a:cubicBezTo>
                  <a:cubicBezTo>
                    <a:pt x="19" y="2008"/>
                    <a:pt x="28" y="2071"/>
                    <a:pt x="45" y="2133"/>
                  </a:cubicBezTo>
                  <a:cubicBezTo>
                    <a:pt x="90" y="2294"/>
                    <a:pt x="161" y="2472"/>
                    <a:pt x="259" y="2650"/>
                  </a:cubicBezTo>
                  <a:cubicBezTo>
                    <a:pt x="322" y="2757"/>
                    <a:pt x="393" y="2856"/>
                    <a:pt x="465" y="2963"/>
                  </a:cubicBezTo>
                  <a:cubicBezTo>
                    <a:pt x="625" y="3168"/>
                    <a:pt x="813" y="3373"/>
                    <a:pt x="1045" y="3551"/>
                  </a:cubicBezTo>
                  <a:cubicBezTo>
                    <a:pt x="1473" y="3881"/>
                    <a:pt x="2017" y="4131"/>
                    <a:pt x="2650" y="4149"/>
                  </a:cubicBezTo>
                  <a:cubicBezTo>
                    <a:pt x="2692" y="4150"/>
                    <a:pt x="2733" y="4151"/>
                    <a:pt x="2774" y="4151"/>
                  </a:cubicBezTo>
                  <a:cubicBezTo>
                    <a:pt x="3417" y="4151"/>
                    <a:pt x="3973" y="4022"/>
                    <a:pt x="4426" y="3846"/>
                  </a:cubicBezTo>
                  <a:cubicBezTo>
                    <a:pt x="4747" y="3721"/>
                    <a:pt x="5014" y="3569"/>
                    <a:pt x="5202" y="3418"/>
                  </a:cubicBezTo>
                  <a:lnTo>
                    <a:pt x="5202" y="3418"/>
                  </a:lnTo>
                  <a:cubicBezTo>
                    <a:pt x="4892" y="3494"/>
                    <a:pt x="4611" y="3529"/>
                    <a:pt x="4356" y="3529"/>
                  </a:cubicBezTo>
                  <a:cubicBezTo>
                    <a:pt x="3689" y="3529"/>
                    <a:pt x="3204" y="3289"/>
                    <a:pt x="2856" y="2927"/>
                  </a:cubicBezTo>
                  <a:cubicBezTo>
                    <a:pt x="2748" y="2811"/>
                    <a:pt x="2650" y="2686"/>
                    <a:pt x="2561" y="2561"/>
                  </a:cubicBezTo>
                  <a:cubicBezTo>
                    <a:pt x="2418" y="2338"/>
                    <a:pt x="2311" y="2097"/>
                    <a:pt x="2222" y="1856"/>
                  </a:cubicBezTo>
                  <a:cubicBezTo>
                    <a:pt x="2151" y="1651"/>
                    <a:pt x="2097" y="1446"/>
                    <a:pt x="2053" y="1250"/>
                  </a:cubicBezTo>
                  <a:cubicBezTo>
                    <a:pt x="2008" y="1009"/>
                    <a:pt x="1972" y="777"/>
                    <a:pt x="1946" y="563"/>
                  </a:cubicBezTo>
                  <a:cubicBezTo>
                    <a:pt x="1928" y="349"/>
                    <a:pt x="1910" y="153"/>
                    <a:pt x="1910" y="1"/>
                  </a:cubicBezTo>
                  <a:close/>
                </a:path>
              </a:pathLst>
            </a:custGeom>
            <a:solidFill>
              <a:srgbClr val="78433F">
                <a:alpha val="1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5" name="Google Shape;1225;p30"/>
          <p:cNvSpPr txBox="1">
            <a:spLocks noGrp="1"/>
          </p:cNvSpPr>
          <p:nvPr>
            <p:ph type="ctrTitle"/>
          </p:nvPr>
        </p:nvSpPr>
        <p:spPr>
          <a:xfrm>
            <a:off x="353750" y="803425"/>
            <a:ext cx="5907600" cy="2988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700"/>
              <a:t>DetectiveMask</a:t>
            </a:r>
            <a:r>
              <a:rPr lang="en" sz="5900"/>
              <a:t> </a:t>
            </a:r>
            <a:endParaRPr sz="4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accent4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accent4"/>
                </a:solidFill>
              </a:rPr>
              <a:t>An AI application for </a:t>
            </a:r>
            <a:endParaRPr sz="3200">
              <a:solidFill>
                <a:schemeClr val="accent4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accent4"/>
                </a:solidFill>
              </a:rPr>
              <a:t>mask detection</a:t>
            </a:r>
            <a:endParaRPr sz="3200">
              <a:solidFill>
                <a:schemeClr val="accent4"/>
              </a:solidFill>
            </a:endParaRPr>
          </a:p>
        </p:txBody>
      </p:sp>
      <p:sp>
        <p:nvSpPr>
          <p:cNvPr id="1226" name="Google Shape;1226;p30"/>
          <p:cNvSpPr txBox="1">
            <a:spLocks noGrp="1"/>
          </p:cNvSpPr>
          <p:nvPr>
            <p:ph type="subTitle" idx="1"/>
          </p:nvPr>
        </p:nvSpPr>
        <p:spPr>
          <a:xfrm>
            <a:off x="749150" y="4471375"/>
            <a:ext cx="4522500" cy="99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Group 26 (3Musketeers):</a:t>
            </a:r>
            <a:endParaRPr sz="1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Hong Xiaohui, SXXXX943D, imhongxiaohui@gmail.com</a:t>
            </a:r>
            <a:endParaRPr sz="1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Anita Koo Shi Qi, SXXXX480B, anita.koo@ncs.com.sg</a:t>
            </a:r>
            <a:endParaRPr sz="1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Sanjeven Ramakrishnan, SXXXX938E, sanjeven.ramakishnan@ncs.com.sg</a:t>
            </a:r>
            <a:endParaRPr sz="1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</p:txBody>
      </p:sp>
      <p:grpSp>
        <p:nvGrpSpPr>
          <p:cNvPr id="1227" name="Google Shape;1227;p30"/>
          <p:cNvGrpSpPr/>
          <p:nvPr/>
        </p:nvGrpSpPr>
        <p:grpSpPr>
          <a:xfrm>
            <a:off x="5773312" y="3035210"/>
            <a:ext cx="1402507" cy="1492363"/>
            <a:chOff x="4199362" y="3307235"/>
            <a:chExt cx="1402507" cy="1492363"/>
          </a:xfrm>
        </p:grpSpPr>
        <p:sp>
          <p:nvSpPr>
            <p:cNvPr id="1228" name="Google Shape;1228;p30"/>
            <p:cNvSpPr/>
            <p:nvPr/>
          </p:nvSpPr>
          <p:spPr>
            <a:xfrm>
              <a:off x="4385759" y="4688836"/>
              <a:ext cx="990660" cy="110763"/>
            </a:xfrm>
            <a:custGeom>
              <a:avLst/>
              <a:gdLst/>
              <a:ahLst/>
              <a:cxnLst/>
              <a:rect l="l" t="t" r="r" b="b"/>
              <a:pathLst>
                <a:path w="10858" h="1214" extrusionOk="0">
                  <a:moveTo>
                    <a:pt x="5425" y="1"/>
                  </a:moveTo>
                  <a:cubicBezTo>
                    <a:pt x="2436" y="1"/>
                    <a:pt x="1" y="277"/>
                    <a:pt x="1" y="607"/>
                  </a:cubicBezTo>
                  <a:cubicBezTo>
                    <a:pt x="1" y="946"/>
                    <a:pt x="2436" y="1214"/>
                    <a:pt x="5425" y="1214"/>
                  </a:cubicBezTo>
                  <a:cubicBezTo>
                    <a:pt x="8422" y="1214"/>
                    <a:pt x="10858" y="946"/>
                    <a:pt x="10858" y="607"/>
                  </a:cubicBezTo>
                  <a:cubicBezTo>
                    <a:pt x="10858" y="277"/>
                    <a:pt x="8422" y="1"/>
                    <a:pt x="5425" y="1"/>
                  </a:cubicBezTo>
                  <a:close/>
                </a:path>
              </a:pathLst>
            </a:custGeom>
            <a:solidFill>
              <a:srgbClr val="7F3DEC">
                <a:alpha val="16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30"/>
            <p:cNvSpPr/>
            <p:nvPr/>
          </p:nvSpPr>
          <p:spPr>
            <a:xfrm>
              <a:off x="4199362" y="3327946"/>
              <a:ext cx="1402507" cy="1422762"/>
            </a:xfrm>
            <a:custGeom>
              <a:avLst/>
              <a:gdLst/>
              <a:ahLst/>
              <a:cxnLst/>
              <a:rect l="l" t="t" r="r" b="b"/>
              <a:pathLst>
                <a:path w="15372" h="15594" extrusionOk="0">
                  <a:moveTo>
                    <a:pt x="7512" y="1"/>
                  </a:moveTo>
                  <a:cubicBezTo>
                    <a:pt x="5657" y="1"/>
                    <a:pt x="3873" y="830"/>
                    <a:pt x="2044" y="4925"/>
                  </a:cubicBezTo>
                  <a:cubicBezTo>
                    <a:pt x="241" y="8942"/>
                    <a:pt x="1" y="15593"/>
                    <a:pt x="7250" y="15593"/>
                  </a:cubicBezTo>
                  <a:cubicBezTo>
                    <a:pt x="7391" y="15593"/>
                    <a:pt x="7535" y="15591"/>
                    <a:pt x="7682" y="15586"/>
                  </a:cubicBezTo>
                  <a:cubicBezTo>
                    <a:pt x="15372" y="15327"/>
                    <a:pt x="13918" y="8208"/>
                    <a:pt x="13249" y="5665"/>
                  </a:cubicBezTo>
                  <a:cubicBezTo>
                    <a:pt x="12588" y="3114"/>
                    <a:pt x="10893" y="1"/>
                    <a:pt x="7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30"/>
            <p:cNvSpPr/>
            <p:nvPr/>
          </p:nvSpPr>
          <p:spPr>
            <a:xfrm>
              <a:off x="4362949" y="3406775"/>
              <a:ext cx="1085912" cy="1300412"/>
            </a:xfrm>
            <a:custGeom>
              <a:avLst/>
              <a:gdLst/>
              <a:ahLst/>
              <a:cxnLst/>
              <a:rect l="l" t="t" r="r" b="b"/>
              <a:pathLst>
                <a:path w="11902" h="14253" extrusionOk="0">
                  <a:moveTo>
                    <a:pt x="5750" y="0"/>
                  </a:moveTo>
                  <a:cubicBezTo>
                    <a:pt x="3105" y="0"/>
                    <a:pt x="2071" y="1742"/>
                    <a:pt x="2071" y="1742"/>
                  </a:cubicBezTo>
                  <a:cubicBezTo>
                    <a:pt x="2008" y="1777"/>
                    <a:pt x="554" y="3606"/>
                    <a:pt x="295" y="6514"/>
                  </a:cubicBezTo>
                  <a:cubicBezTo>
                    <a:pt x="1" y="9833"/>
                    <a:pt x="260" y="12723"/>
                    <a:pt x="2927" y="13722"/>
                  </a:cubicBezTo>
                  <a:cubicBezTo>
                    <a:pt x="3924" y="14099"/>
                    <a:pt x="4920" y="14253"/>
                    <a:pt x="5844" y="14253"/>
                  </a:cubicBezTo>
                  <a:cubicBezTo>
                    <a:pt x="7391" y="14253"/>
                    <a:pt x="8736" y="13822"/>
                    <a:pt x="9546" y="13285"/>
                  </a:cubicBezTo>
                  <a:cubicBezTo>
                    <a:pt x="10840" y="12429"/>
                    <a:pt x="11902" y="9637"/>
                    <a:pt x="11224" y="5613"/>
                  </a:cubicBezTo>
                  <a:cubicBezTo>
                    <a:pt x="10608" y="1956"/>
                    <a:pt x="8797" y="64"/>
                    <a:pt x="5889" y="2"/>
                  </a:cubicBezTo>
                  <a:cubicBezTo>
                    <a:pt x="5842" y="1"/>
                    <a:pt x="5796" y="0"/>
                    <a:pt x="575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30"/>
            <p:cNvSpPr/>
            <p:nvPr/>
          </p:nvSpPr>
          <p:spPr>
            <a:xfrm>
              <a:off x="4309302" y="4242779"/>
              <a:ext cx="35856" cy="11496"/>
            </a:xfrm>
            <a:custGeom>
              <a:avLst/>
              <a:gdLst/>
              <a:ahLst/>
              <a:cxnLst/>
              <a:rect l="l" t="t" r="r" b="b"/>
              <a:pathLst>
                <a:path w="393" h="126" extrusionOk="0">
                  <a:moveTo>
                    <a:pt x="63" y="1"/>
                  </a:moveTo>
                  <a:cubicBezTo>
                    <a:pt x="27" y="1"/>
                    <a:pt x="0" y="28"/>
                    <a:pt x="0" y="63"/>
                  </a:cubicBezTo>
                  <a:cubicBezTo>
                    <a:pt x="0" y="99"/>
                    <a:pt x="27" y="126"/>
                    <a:pt x="63" y="126"/>
                  </a:cubicBezTo>
                  <a:lnTo>
                    <a:pt x="330" y="126"/>
                  </a:lnTo>
                  <a:cubicBezTo>
                    <a:pt x="366" y="126"/>
                    <a:pt x="393" y="99"/>
                    <a:pt x="393" y="63"/>
                  </a:cubicBezTo>
                  <a:cubicBezTo>
                    <a:pt x="393" y="28"/>
                    <a:pt x="366" y="1"/>
                    <a:pt x="33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0"/>
            <p:cNvSpPr/>
            <p:nvPr/>
          </p:nvSpPr>
          <p:spPr>
            <a:xfrm>
              <a:off x="4310944" y="4182562"/>
              <a:ext cx="34214" cy="11496"/>
            </a:xfrm>
            <a:custGeom>
              <a:avLst/>
              <a:gdLst/>
              <a:ahLst/>
              <a:cxnLst/>
              <a:rect l="l" t="t" r="r" b="b"/>
              <a:pathLst>
                <a:path w="375" h="126" extrusionOk="0">
                  <a:moveTo>
                    <a:pt x="62" y="1"/>
                  </a:moveTo>
                  <a:cubicBezTo>
                    <a:pt x="27" y="1"/>
                    <a:pt x="0" y="27"/>
                    <a:pt x="0" y="63"/>
                  </a:cubicBezTo>
                  <a:cubicBezTo>
                    <a:pt x="0" y="99"/>
                    <a:pt x="27" y="126"/>
                    <a:pt x="62" y="126"/>
                  </a:cubicBezTo>
                  <a:lnTo>
                    <a:pt x="312" y="126"/>
                  </a:lnTo>
                  <a:cubicBezTo>
                    <a:pt x="348" y="126"/>
                    <a:pt x="375" y="99"/>
                    <a:pt x="375" y="63"/>
                  </a:cubicBezTo>
                  <a:cubicBezTo>
                    <a:pt x="375" y="27"/>
                    <a:pt x="348" y="1"/>
                    <a:pt x="3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30"/>
            <p:cNvSpPr/>
            <p:nvPr/>
          </p:nvSpPr>
          <p:spPr>
            <a:xfrm>
              <a:off x="4324721" y="4087311"/>
              <a:ext cx="14781" cy="10675"/>
            </a:xfrm>
            <a:custGeom>
              <a:avLst/>
              <a:gdLst/>
              <a:ahLst/>
              <a:cxnLst/>
              <a:rect l="l" t="t" r="r" b="b"/>
              <a:pathLst>
                <a:path w="162" h="117" extrusionOk="0">
                  <a:moveTo>
                    <a:pt x="45" y="1"/>
                  </a:moveTo>
                  <a:cubicBezTo>
                    <a:pt x="36" y="1"/>
                    <a:pt x="27" y="10"/>
                    <a:pt x="19" y="19"/>
                  </a:cubicBezTo>
                  <a:cubicBezTo>
                    <a:pt x="19" y="19"/>
                    <a:pt x="10" y="28"/>
                    <a:pt x="10" y="37"/>
                  </a:cubicBezTo>
                  <a:cubicBezTo>
                    <a:pt x="1" y="46"/>
                    <a:pt x="1" y="54"/>
                    <a:pt x="1" y="54"/>
                  </a:cubicBezTo>
                  <a:cubicBezTo>
                    <a:pt x="1" y="63"/>
                    <a:pt x="1" y="72"/>
                    <a:pt x="10" y="72"/>
                  </a:cubicBezTo>
                  <a:cubicBezTo>
                    <a:pt x="10" y="81"/>
                    <a:pt x="10" y="90"/>
                    <a:pt x="19" y="99"/>
                  </a:cubicBezTo>
                  <a:lnTo>
                    <a:pt x="36" y="108"/>
                  </a:lnTo>
                  <a:cubicBezTo>
                    <a:pt x="45" y="117"/>
                    <a:pt x="54" y="117"/>
                    <a:pt x="63" y="117"/>
                  </a:cubicBezTo>
                  <a:lnTo>
                    <a:pt x="126" y="117"/>
                  </a:lnTo>
                  <a:cubicBezTo>
                    <a:pt x="134" y="108"/>
                    <a:pt x="143" y="108"/>
                    <a:pt x="143" y="99"/>
                  </a:cubicBezTo>
                  <a:cubicBezTo>
                    <a:pt x="152" y="99"/>
                    <a:pt x="161" y="90"/>
                    <a:pt x="161" y="81"/>
                  </a:cubicBezTo>
                  <a:cubicBezTo>
                    <a:pt x="161" y="72"/>
                    <a:pt x="161" y="63"/>
                    <a:pt x="161" y="54"/>
                  </a:cubicBezTo>
                  <a:cubicBezTo>
                    <a:pt x="161" y="54"/>
                    <a:pt x="161" y="46"/>
                    <a:pt x="161" y="46"/>
                  </a:cubicBezTo>
                  <a:cubicBezTo>
                    <a:pt x="161" y="28"/>
                    <a:pt x="152" y="19"/>
                    <a:pt x="143" y="19"/>
                  </a:cubicBezTo>
                  <a:lnTo>
                    <a:pt x="134" y="10"/>
                  </a:lnTo>
                  <a:cubicBezTo>
                    <a:pt x="126" y="1"/>
                    <a:pt x="117" y="1"/>
                    <a:pt x="10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30"/>
            <p:cNvSpPr/>
            <p:nvPr/>
          </p:nvSpPr>
          <p:spPr>
            <a:xfrm>
              <a:off x="4324721" y="4019796"/>
              <a:ext cx="20437" cy="13959"/>
            </a:xfrm>
            <a:custGeom>
              <a:avLst/>
              <a:gdLst/>
              <a:ahLst/>
              <a:cxnLst/>
              <a:rect l="l" t="t" r="r" b="b"/>
              <a:pathLst>
                <a:path w="224" h="153" extrusionOk="0">
                  <a:moveTo>
                    <a:pt x="54" y="0"/>
                  </a:moveTo>
                  <a:cubicBezTo>
                    <a:pt x="45" y="0"/>
                    <a:pt x="45" y="0"/>
                    <a:pt x="36" y="9"/>
                  </a:cubicBezTo>
                  <a:cubicBezTo>
                    <a:pt x="19" y="9"/>
                    <a:pt x="10" y="27"/>
                    <a:pt x="10" y="45"/>
                  </a:cubicBezTo>
                  <a:cubicBezTo>
                    <a:pt x="1" y="54"/>
                    <a:pt x="1" y="72"/>
                    <a:pt x="10" y="90"/>
                  </a:cubicBezTo>
                  <a:cubicBezTo>
                    <a:pt x="19" y="90"/>
                    <a:pt x="19" y="99"/>
                    <a:pt x="19" y="99"/>
                  </a:cubicBezTo>
                  <a:cubicBezTo>
                    <a:pt x="27" y="108"/>
                    <a:pt x="36" y="116"/>
                    <a:pt x="45" y="116"/>
                  </a:cubicBezTo>
                  <a:lnTo>
                    <a:pt x="143" y="152"/>
                  </a:lnTo>
                  <a:lnTo>
                    <a:pt x="170" y="152"/>
                  </a:lnTo>
                  <a:cubicBezTo>
                    <a:pt x="179" y="152"/>
                    <a:pt x="188" y="152"/>
                    <a:pt x="197" y="143"/>
                  </a:cubicBezTo>
                  <a:cubicBezTo>
                    <a:pt x="206" y="143"/>
                    <a:pt x="224" y="125"/>
                    <a:pt x="224" y="108"/>
                  </a:cubicBezTo>
                  <a:cubicBezTo>
                    <a:pt x="224" y="99"/>
                    <a:pt x="224" y="81"/>
                    <a:pt x="215" y="63"/>
                  </a:cubicBezTo>
                  <a:cubicBezTo>
                    <a:pt x="215" y="63"/>
                    <a:pt x="206" y="54"/>
                    <a:pt x="206" y="54"/>
                  </a:cubicBezTo>
                  <a:cubicBezTo>
                    <a:pt x="197" y="45"/>
                    <a:pt x="188" y="36"/>
                    <a:pt x="179" y="36"/>
                  </a:cubicBezTo>
                  <a:lnTo>
                    <a:pt x="8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30"/>
            <p:cNvSpPr/>
            <p:nvPr/>
          </p:nvSpPr>
          <p:spPr>
            <a:xfrm>
              <a:off x="4345888" y="3991330"/>
              <a:ext cx="22901" cy="14689"/>
            </a:xfrm>
            <a:custGeom>
              <a:avLst/>
              <a:gdLst/>
              <a:ahLst/>
              <a:cxnLst/>
              <a:rect l="l" t="t" r="r" b="b"/>
              <a:pathLst>
                <a:path w="251" h="161" extrusionOk="0">
                  <a:moveTo>
                    <a:pt x="121" y="125"/>
                  </a:moveTo>
                  <a:cubicBezTo>
                    <a:pt x="123" y="126"/>
                    <a:pt x="124" y="127"/>
                    <a:pt x="126" y="128"/>
                  </a:cubicBezTo>
                  <a:lnTo>
                    <a:pt x="126" y="128"/>
                  </a:lnTo>
                  <a:cubicBezTo>
                    <a:pt x="126" y="126"/>
                    <a:pt x="126" y="125"/>
                    <a:pt x="126" y="125"/>
                  </a:cubicBezTo>
                  <a:lnTo>
                    <a:pt x="126" y="125"/>
                  </a:lnTo>
                  <a:cubicBezTo>
                    <a:pt x="126" y="125"/>
                    <a:pt x="126" y="125"/>
                    <a:pt x="126" y="125"/>
                  </a:cubicBezTo>
                  <a:cubicBezTo>
                    <a:pt x="124" y="125"/>
                    <a:pt x="122" y="125"/>
                    <a:pt x="121" y="125"/>
                  </a:cubicBezTo>
                  <a:close/>
                  <a:moveTo>
                    <a:pt x="99" y="0"/>
                  </a:moveTo>
                  <a:cubicBezTo>
                    <a:pt x="81" y="0"/>
                    <a:pt x="63" y="0"/>
                    <a:pt x="54" y="9"/>
                  </a:cubicBezTo>
                  <a:cubicBezTo>
                    <a:pt x="36" y="9"/>
                    <a:pt x="18" y="18"/>
                    <a:pt x="10" y="36"/>
                  </a:cubicBezTo>
                  <a:cubicBezTo>
                    <a:pt x="10" y="45"/>
                    <a:pt x="1" y="63"/>
                    <a:pt x="10" y="81"/>
                  </a:cubicBezTo>
                  <a:cubicBezTo>
                    <a:pt x="10" y="98"/>
                    <a:pt x="18" y="107"/>
                    <a:pt x="36" y="116"/>
                  </a:cubicBezTo>
                  <a:cubicBezTo>
                    <a:pt x="45" y="125"/>
                    <a:pt x="63" y="125"/>
                    <a:pt x="81" y="125"/>
                  </a:cubicBezTo>
                  <a:cubicBezTo>
                    <a:pt x="90" y="125"/>
                    <a:pt x="99" y="116"/>
                    <a:pt x="99" y="116"/>
                  </a:cubicBezTo>
                  <a:cubicBezTo>
                    <a:pt x="103" y="116"/>
                    <a:pt x="108" y="119"/>
                    <a:pt x="112" y="121"/>
                  </a:cubicBezTo>
                  <a:lnTo>
                    <a:pt x="112" y="121"/>
                  </a:lnTo>
                  <a:cubicBezTo>
                    <a:pt x="111" y="120"/>
                    <a:pt x="110" y="118"/>
                    <a:pt x="108" y="116"/>
                  </a:cubicBezTo>
                  <a:lnTo>
                    <a:pt x="108" y="116"/>
                  </a:lnTo>
                  <a:cubicBezTo>
                    <a:pt x="111" y="119"/>
                    <a:pt x="114" y="121"/>
                    <a:pt x="117" y="123"/>
                  </a:cubicBezTo>
                  <a:lnTo>
                    <a:pt x="117" y="123"/>
                  </a:lnTo>
                  <a:cubicBezTo>
                    <a:pt x="115" y="122"/>
                    <a:pt x="114" y="121"/>
                    <a:pt x="112" y="121"/>
                  </a:cubicBezTo>
                  <a:lnTo>
                    <a:pt x="112" y="121"/>
                  </a:lnTo>
                  <a:cubicBezTo>
                    <a:pt x="116" y="124"/>
                    <a:pt x="117" y="125"/>
                    <a:pt x="121" y="125"/>
                  </a:cubicBezTo>
                  <a:lnTo>
                    <a:pt x="121" y="125"/>
                  </a:lnTo>
                  <a:cubicBezTo>
                    <a:pt x="119" y="124"/>
                    <a:pt x="118" y="124"/>
                    <a:pt x="117" y="123"/>
                  </a:cubicBezTo>
                  <a:lnTo>
                    <a:pt x="117" y="123"/>
                  </a:lnTo>
                  <a:cubicBezTo>
                    <a:pt x="120" y="124"/>
                    <a:pt x="123" y="125"/>
                    <a:pt x="126" y="125"/>
                  </a:cubicBezTo>
                  <a:cubicBezTo>
                    <a:pt x="134" y="125"/>
                    <a:pt x="134" y="134"/>
                    <a:pt x="134" y="134"/>
                  </a:cubicBezTo>
                  <a:lnTo>
                    <a:pt x="134" y="134"/>
                  </a:lnTo>
                  <a:cubicBezTo>
                    <a:pt x="132" y="131"/>
                    <a:pt x="129" y="129"/>
                    <a:pt x="126" y="128"/>
                  </a:cubicBezTo>
                  <a:lnTo>
                    <a:pt x="126" y="128"/>
                  </a:lnTo>
                  <a:cubicBezTo>
                    <a:pt x="127" y="130"/>
                    <a:pt x="129" y="134"/>
                    <a:pt x="134" y="134"/>
                  </a:cubicBezTo>
                  <a:cubicBezTo>
                    <a:pt x="134" y="134"/>
                    <a:pt x="143" y="143"/>
                    <a:pt x="143" y="152"/>
                  </a:cubicBezTo>
                  <a:cubicBezTo>
                    <a:pt x="152" y="152"/>
                    <a:pt x="161" y="161"/>
                    <a:pt x="170" y="161"/>
                  </a:cubicBezTo>
                  <a:cubicBezTo>
                    <a:pt x="179" y="161"/>
                    <a:pt x="206" y="161"/>
                    <a:pt x="215" y="152"/>
                  </a:cubicBezTo>
                  <a:cubicBezTo>
                    <a:pt x="224" y="143"/>
                    <a:pt x="241" y="134"/>
                    <a:pt x="241" y="116"/>
                  </a:cubicBezTo>
                  <a:cubicBezTo>
                    <a:pt x="250" y="98"/>
                    <a:pt x="250" y="81"/>
                    <a:pt x="233" y="72"/>
                  </a:cubicBezTo>
                  <a:cubicBezTo>
                    <a:pt x="233" y="63"/>
                    <a:pt x="224" y="54"/>
                    <a:pt x="215" y="45"/>
                  </a:cubicBezTo>
                  <a:cubicBezTo>
                    <a:pt x="206" y="36"/>
                    <a:pt x="197" y="27"/>
                    <a:pt x="188" y="27"/>
                  </a:cubicBezTo>
                  <a:cubicBezTo>
                    <a:pt x="179" y="18"/>
                    <a:pt x="161" y="9"/>
                    <a:pt x="14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30"/>
            <p:cNvSpPr/>
            <p:nvPr/>
          </p:nvSpPr>
          <p:spPr>
            <a:xfrm>
              <a:off x="4314138" y="3968520"/>
              <a:ext cx="18795" cy="14781"/>
            </a:xfrm>
            <a:custGeom>
              <a:avLst/>
              <a:gdLst/>
              <a:ahLst/>
              <a:cxnLst/>
              <a:rect l="l" t="t" r="r" b="b"/>
              <a:pathLst>
                <a:path w="206" h="162" extrusionOk="0">
                  <a:moveTo>
                    <a:pt x="45" y="0"/>
                  </a:moveTo>
                  <a:cubicBezTo>
                    <a:pt x="36" y="0"/>
                    <a:pt x="36" y="0"/>
                    <a:pt x="27" y="9"/>
                  </a:cubicBezTo>
                  <a:cubicBezTo>
                    <a:pt x="19" y="18"/>
                    <a:pt x="19" y="18"/>
                    <a:pt x="10" y="27"/>
                  </a:cubicBezTo>
                  <a:cubicBezTo>
                    <a:pt x="1" y="45"/>
                    <a:pt x="1" y="63"/>
                    <a:pt x="10" y="72"/>
                  </a:cubicBezTo>
                  <a:cubicBezTo>
                    <a:pt x="10" y="90"/>
                    <a:pt x="19" y="108"/>
                    <a:pt x="36" y="108"/>
                  </a:cubicBezTo>
                  <a:lnTo>
                    <a:pt x="108" y="152"/>
                  </a:lnTo>
                  <a:cubicBezTo>
                    <a:pt x="117" y="152"/>
                    <a:pt x="126" y="161"/>
                    <a:pt x="135" y="161"/>
                  </a:cubicBezTo>
                  <a:cubicBezTo>
                    <a:pt x="143" y="161"/>
                    <a:pt x="152" y="161"/>
                    <a:pt x="161" y="152"/>
                  </a:cubicBezTo>
                  <a:cubicBezTo>
                    <a:pt x="170" y="152"/>
                    <a:pt x="170" y="152"/>
                    <a:pt x="179" y="143"/>
                  </a:cubicBezTo>
                  <a:cubicBezTo>
                    <a:pt x="188" y="143"/>
                    <a:pt x="188" y="134"/>
                    <a:pt x="197" y="125"/>
                  </a:cubicBezTo>
                  <a:cubicBezTo>
                    <a:pt x="206" y="116"/>
                    <a:pt x="206" y="99"/>
                    <a:pt x="197" y="81"/>
                  </a:cubicBezTo>
                  <a:cubicBezTo>
                    <a:pt x="197" y="63"/>
                    <a:pt x="188" y="54"/>
                    <a:pt x="170" y="45"/>
                  </a:cubicBezTo>
                  <a:cubicBezTo>
                    <a:pt x="143" y="27"/>
                    <a:pt x="126" y="18"/>
                    <a:pt x="99" y="9"/>
                  </a:cubicBezTo>
                  <a:cubicBezTo>
                    <a:pt x="90" y="0"/>
                    <a:pt x="81" y="0"/>
                    <a:pt x="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30"/>
            <p:cNvSpPr/>
            <p:nvPr/>
          </p:nvSpPr>
          <p:spPr>
            <a:xfrm>
              <a:off x="4332020" y="3884582"/>
              <a:ext cx="36769" cy="18886"/>
            </a:xfrm>
            <a:custGeom>
              <a:avLst/>
              <a:gdLst/>
              <a:ahLst/>
              <a:cxnLst/>
              <a:rect l="l" t="t" r="r" b="b"/>
              <a:pathLst>
                <a:path w="403" h="207" extrusionOk="0">
                  <a:moveTo>
                    <a:pt x="96" y="0"/>
                  </a:moveTo>
                  <a:cubicBezTo>
                    <a:pt x="85" y="0"/>
                    <a:pt x="74" y="1"/>
                    <a:pt x="63" y="2"/>
                  </a:cubicBezTo>
                  <a:cubicBezTo>
                    <a:pt x="28" y="11"/>
                    <a:pt x="1" y="28"/>
                    <a:pt x="1" y="64"/>
                  </a:cubicBezTo>
                  <a:cubicBezTo>
                    <a:pt x="1" y="100"/>
                    <a:pt x="28" y="127"/>
                    <a:pt x="63" y="127"/>
                  </a:cubicBezTo>
                  <a:lnTo>
                    <a:pt x="153" y="127"/>
                  </a:lnTo>
                  <a:cubicBezTo>
                    <a:pt x="170" y="135"/>
                    <a:pt x="179" y="135"/>
                    <a:pt x="188" y="135"/>
                  </a:cubicBezTo>
                  <a:cubicBezTo>
                    <a:pt x="197" y="144"/>
                    <a:pt x="215" y="144"/>
                    <a:pt x="224" y="153"/>
                  </a:cubicBezTo>
                  <a:cubicBezTo>
                    <a:pt x="233" y="153"/>
                    <a:pt x="233" y="153"/>
                    <a:pt x="242" y="162"/>
                  </a:cubicBezTo>
                  <a:cubicBezTo>
                    <a:pt x="260" y="171"/>
                    <a:pt x="286" y="180"/>
                    <a:pt x="304" y="198"/>
                  </a:cubicBezTo>
                  <a:cubicBezTo>
                    <a:pt x="313" y="207"/>
                    <a:pt x="340" y="207"/>
                    <a:pt x="349" y="207"/>
                  </a:cubicBezTo>
                  <a:cubicBezTo>
                    <a:pt x="367" y="198"/>
                    <a:pt x="385" y="189"/>
                    <a:pt x="385" y="171"/>
                  </a:cubicBezTo>
                  <a:cubicBezTo>
                    <a:pt x="393" y="162"/>
                    <a:pt x="402" y="144"/>
                    <a:pt x="393" y="127"/>
                  </a:cubicBezTo>
                  <a:cubicBezTo>
                    <a:pt x="385" y="109"/>
                    <a:pt x="376" y="100"/>
                    <a:pt x="367" y="91"/>
                  </a:cubicBezTo>
                  <a:cubicBezTo>
                    <a:pt x="287" y="35"/>
                    <a:pt x="192" y="0"/>
                    <a:pt x="9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30"/>
            <p:cNvSpPr/>
            <p:nvPr/>
          </p:nvSpPr>
          <p:spPr>
            <a:xfrm>
              <a:off x="4374354" y="3798090"/>
              <a:ext cx="18886" cy="15054"/>
            </a:xfrm>
            <a:custGeom>
              <a:avLst/>
              <a:gdLst/>
              <a:ahLst/>
              <a:cxnLst/>
              <a:rect l="l" t="t" r="r" b="b"/>
              <a:pathLst>
                <a:path w="207" h="165" extrusionOk="0">
                  <a:moveTo>
                    <a:pt x="63" y="0"/>
                  </a:moveTo>
                  <a:cubicBezTo>
                    <a:pt x="57" y="0"/>
                    <a:pt x="51" y="4"/>
                    <a:pt x="45" y="4"/>
                  </a:cubicBezTo>
                  <a:cubicBezTo>
                    <a:pt x="37" y="4"/>
                    <a:pt x="37" y="4"/>
                    <a:pt x="28" y="13"/>
                  </a:cubicBezTo>
                  <a:cubicBezTo>
                    <a:pt x="19" y="22"/>
                    <a:pt x="19" y="22"/>
                    <a:pt x="10" y="31"/>
                  </a:cubicBezTo>
                  <a:cubicBezTo>
                    <a:pt x="1" y="49"/>
                    <a:pt x="1" y="58"/>
                    <a:pt x="10" y="75"/>
                  </a:cubicBezTo>
                  <a:cubicBezTo>
                    <a:pt x="10" y="93"/>
                    <a:pt x="19" y="111"/>
                    <a:pt x="37" y="111"/>
                  </a:cubicBezTo>
                  <a:cubicBezTo>
                    <a:pt x="63" y="129"/>
                    <a:pt x="90" y="138"/>
                    <a:pt x="108" y="156"/>
                  </a:cubicBezTo>
                  <a:cubicBezTo>
                    <a:pt x="117" y="156"/>
                    <a:pt x="126" y="156"/>
                    <a:pt x="135" y="165"/>
                  </a:cubicBezTo>
                  <a:cubicBezTo>
                    <a:pt x="144" y="165"/>
                    <a:pt x="153" y="165"/>
                    <a:pt x="161" y="156"/>
                  </a:cubicBezTo>
                  <a:cubicBezTo>
                    <a:pt x="170" y="156"/>
                    <a:pt x="170" y="156"/>
                    <a:pt x="179" y="147"/>
                  </a:cubicBezTo>
                  <a:cubicBezTo>
                    <a:pt x="188" y="147"/>
                    <a:pt x="188" y="138"/>
                    <a:pt x="197" y="129"/>
                  </a:cubicBezTo>
                  <a:cubicBezTo>
                    <a:pt x="206" y="120"/>
                    <a:pt x="206" y="102"/>
                    <a:pt x="206" y="84"/>
                  </a:cubicBezTo>
                  <a:cubicBezTo>
                    <a:pt x="197" y="66"/>
                    <a:pt x="188" y="58"/>
                    <a:pt x="170" y="49"/>
                  </a:cubicBezTo>
                  <a:cubicBezTo>
                    <a:pt x="144" y="31"/>
                    <a:pt x="126" y="22"/>
                    <a:pt x="99" y="4"/>
                  </a:cubicBezTo>
                  <a:lnTo>
                    <a:pt x="72" y="4"/>
                  </a:lnTo>
                  <a:cubicBezTo>
                    <a:pt x="69" y="1"/>
                    <a:pt x="66" y="0"/>
                    <a:pt x="6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30"/>
            <p:cNvSpPr/>
            <p:nvPr/>
          </p:nvSpPr>
          <p:spPr>
            <a:xfrm>
              <a:off x="4377639" y="3839146"/>
              <a:ext cx="24543" cy="14689"/>
            </a:xfrm>
            <a:custGeom>
              <a:avLst/>
              <a:gdLst/>
              <a:ahLst/>
              <a:cxnLst/>
              <a:rect l="l" t="t" r="r" b="b"/>
              <a:pathLst>
                <a:path w="269" h="161" extrusionOk="0">
                  <a:moveTo>
                    <a:pt x="81" y="0"/>
                  </a:moveTo>
                  <a:cubicBezTo>
                    <a:pt x="72" y="0"/>
                    <a:pt x="54" y="0"/>
                    <a:pt x="36" y="9"/>
                  </a:cubicBezTo>
                  <a:cubicBezTo>
                    <a:pt x="27" y="18"/>
                    <a:pt x="9" y="27"/>
                    <a:pt x="9" y="45"/>
                  </a:cubicBezTo>
                  <a:cubicBezTo>
                    <a:pt x="1" y="71"/>
                    <a:pt x="18" y="107"/>
                    <a:pt x="54" y="116"/>
                  </a:cubicBezTo>
                  <a:cubicBezTo>
                    <a:pt x="99" y="134"/>
                    <a:pt x="143" y="143"/>
                    <a:pt x="188" y="161"/>
                  </a:cubicBezTo>
                  <a:cubicBezTo>
                    <a:pt x="206" y="161"/>
                    <a:pt x="224" y="161"/>
                    <a:pt x="232" y="152"/>
                  </a:cubicBezTo>
                  <a:cubicBezTo>
                    <a:pt x="250" y="143"/>
                    <a:pt x="259" y="125"/>
                    <a:pt x="259" y="116"/>
                  </a:cubicBezTo>
                  <a:cubicBezTo>
                    <a:pt x="268" y="80"/>
                    <a:pt x="250" y="45"/>
                    <a:pt x="224" y="36"/>
                  </a:cubicBezTo>
                  <a:lnTo>
                    <a:pt x="8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30"/>
            <p:cNvSpPr/>
            <p:nvPr/>
          </p:nvSpPr>
          <p:spPr>
            <a:xfrm>
              <a:off x="4402911" y="3673916"/>
              <a:ext cx="31842" cy="21988"/>
            </a:xfrm>
            <a:custGeom>
              <a:avLst/>
              <a:gdLst/>
              <a:ahLst/>
              <a:cxnLst/>
              <a:rect l="l" t="t" r="r" b="b"/>
              <a:pathLst>
                <a:path w="349" h="241" extrusionOk="0">
                  <a:moveTo>
                    <a:pt x="219" y="205"/>
                  </a:moveTo>
                  <a:cubicBezTo>
                    <a:pt x="220" y="205"/>
                    <a:pt x="221" y="205"/>
                    <a:pt x="223" y="205"/>
                  </a:cubicBezTo>
                  <a:cubicBezTo>
                    <a:pt x="223" y="207"/>
                    <a:pt x="223" y="208"/>
                    <a:pt x="222" y="208"/>
                  </a:cubicBezTo>
                  <a:cubicBezTo>
                    <a:pt x="221" y="208"/>
                    <a:pt x="220" y="206"/>
                    <a:pt x="219" y="205"/>
                  </a:cubicBezTo>
                  <a:close/>
                  <a:moveTo>
                    <a:pt x="63" y="0"/>
                  </a:moveTo>
                  <a:cubicBezTo>
                    <a:pt x="45" y="0"/>
                    <a:pt x="27" y="9"/>
                    <a:pt x="18" y="18"/>
                  </a:cubicBezTo>
                  <a:cubicBezTo>
                    <a:pt x="9" y="27"/>
                    <a:pt x="0" y="45"/>
                    <a:pt x="0" y="63"/>
                  </a:cubicBezTo>
                  <a:cubicBezTo>
                    <a:pt x="0" y="98"/>
                    <a:pt x="27" y="116"/>
                    <a:pt x="63" y="125"/>
                  </a:cubicBezTo>
                  <a:lnTo>
                    <a:pt x="71" y="125"/>
                  </a:lnTo>
                  <a:cubicBezTo>
                    <a:pt x="71" y="125"/>
                    <a:pt x="63" y="125"/>
                    <a:pt x="63" y="116"/>
                  </a:cubicBezTo>
                  <a:lnTo>
                    <a:pt x="63" y="116"/>
                  </a:lnTo>
                  <a:cubicBezTo>
                    <a:pt x="80" y="125"/>
                    <a:pt x="98" y="125"/>
                    <a:pt x="116" y="134"/>
                  </a:cubicBezTo>
                  <a:cubicBezTo>
                    <a:pt x="116" y="134"/>
                    <a:pt x="125" y="134"/>
                    <a:pt x="125" y="143"/>
                  </a:cubicBezTo>
                  <a:cubicBezTo>
                    <a:pt x="134" y="143"/>
                    <a:pt x="143" y="152"/>
                    <a:pt x="152" y="152"/>
                  </a:cubicBezTo>
                  <a:cubicBezTo>
                    <a:pt x="161" y="161"/>
                    <a:pt x="170" y="161"/>
                    <a:pt x="179" y="170"/>
                  </a:cubicBezTo>
                  <a:cubicBezTo>
                    <a:pt x="187" y="170"/>
                    <a:pt x="187" y="178"/>
                    <a:pt x="187" y="178"/>
                  </a:cubicBezTo>
                  <a:cubicBezTo>
                    <a:pt x="196" y="187"/>
                    <a:pt x="205" y="187"/>
                    <a:pt x="214" y="196"/>
                  </a:cubicBezTo>
                  <a:cubicBezTo>
                    <a:pt x="214" y="200"/>
                    <a:pt x="214" y="202"/>
                    <a:pt x="215" y="203"/>
                  </a:cubicBezTo>
                  <a:lnTo>
                    <a:pt x="215" y="203"/>
                  </a:lnTo>
                  <a:cubicBezTo>
                    <a:pt x="214" y="203"/>
                    <a:pt x="214" y="204"/>
                    <a:pt x="214" y="205"/>
                  </a:cubicBezTo>
                  <a:cubicBezTo>
                    <a:pt x="214" y="205"/>
                    <a:pt x="223" y="214"/>
                    <a:pt x="223" y="214"/>
                  </a:cubicBezTo>
                  <a:cubicBezTo>
                    <a:pt x="232" y="223"/>
                    <a:pt x="241" y="232"/>
                    <a:pt x="259" y="241"/>
                  </a:cubicBezTo>
                  <a:cubicBezTo>
                    <a:pt x="277" y="241"/>
                    <a:pt x="294" y="241"/>
                    <a:pt x="303" y="232"/>
                  </a:cubicBezTo>
                  <a:cubicBezTo>
                    <a:pt x="330" y="214"/>
                    <a:pt x="348" y="178"/>
                    <a:pt x="330" y="152"/>
                  </a:cubicBezTo>
                  <a:cubicBezTo>
                    <a:pt x="294" y="107"/>
                    <a:pt x="259" y="71"/>
                    <a:pt x="214" y="45"/>
                  </a:cubicBezTo>
                  <a:cubicBezTo>
                    <a:pt x="170" y="18"/>
                    <a:pt x="116" y="0"/>
                    <a:pt x="6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0"/>
            <p:cNvSpPr/>
            <p:nvPr/>
          </p:nvSpPr>
          <p:spPr>
            <a:xfrm>
              <a:off x="4467963" y="3640524"/>
              <a:ext cx="18795" cy="16332"/>
            </a:xfrm>
            <a:custGeom>
              <a:avLst/>
              <a:gdLst/>
              <a:ahLst/>
              <a:cxnLst/>
              <a:rect l="l" t="t" r="r" b="b"/>
              <a:pathLst>
                <a:path w="206" h="179" extrusionOk="0">
                  <a:moveTo>
                    <a:pt x="54" y="0"/>
                  </a:moveTo>
                  <a:cubicBezTo>
                    <a:pt x="45" y="0"/>
                    <a:pt x="36" y="9"/>
                    <a:pt x="28" y="9"/>
                  </a:cubicBezTo>
                  <a:cubicBezTo>
                    <a:pt x="28" y="18"/>
                    <a:pt x="19" y="18"/>
                    <a:pt x="19" y="27"/>
                  </a:cubicBezTo>
                  <a:cubicBezTo>
                    <a:pt x="10" y="45"/>
                    <a:pt x="1" y="63"/>
                    <a:pt x="10" y="81"/>
                  </a:cubicBezTo>
                  <a:cubicBezTo>
                    <a:pt x="10" y="81"/>
                    <a:pt x="10" y="90"/>
                    <a:pt x="19" y="90"/>
                  </a:cubicBezTo>
                  <a:cubicBezTo>
                    <a:pt x="19" y="98"/>
                    <a:pt x="28" y="107"/>
                    <a:pt x="36" y="116"/>
                  </a:cubicBezTo>
                  <a:cubicBezTo>
                    <a:pt x="63" y="134"/>
                    <a:pt x="90" y="152"/>
                    <a:pt x="117" y="170"/>
                  </a:cubicBezTo>
                  <a:cubicBezTo>
                    <a:pt x="126" y="179"/>
                    <a:pt x="126" y="179"/>
                    <a:pt x="135" y="179"/>
                  </a:cubicBezTo>
                  <a:lnTo>
                    <a:pt x="161" y="179"/>
                  </a:lnTo>
                  <a:cubicBezTo>
                    <a:pt x="170" y="179"/>
                    <a:pt x="179" y="170"/>
                    <a:pt x="179" y="170"/>
                  </a:cubicBezTo>
                  <a:cubicBezTo>
                    <a:pt x="188" y="161"/>
                    <a:pt x="197" y="161"/>
                    <a:pt x="197" y="152"/>
                  </a:cubicBezTo>
                  <a:cubicBezTo>
                    <a:pt x="206" y="134"/>
                    <a:pt x="206" y="116"/>
                    <a:pt x="206" y="98"/>
                  </a:cubicBezTo>
                  <a:cubicBezTo>
                    <a:pt x="206" y="98"/>
                    <a:pt x="197" y="90"/>
                    <a:pt x="197" y="90"/>
                  </a:cubicBezTo>
                  <a:cubicBezTo>
                    <a:pt x="197" y="81"/>
                    <a:pt x="188" y="72"/>
                    <a:pt x="179" y="63"/>
                  </a:cubicBezTo>
                  <a:cubicBezTo>
                    <a:pt x="152" y="45"/>
                    <a:pt x="126" y="27"/>
                    <a:pt x="99" y="9"/>
                  </a:cubicBezTo>
                  <a:cubicBezTo>
                    <a:pt x="90" y="0"/>
                    <a:pt x="81" y="0"/>
                    <a:pt x="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0"/>
            <p:cNvSpPr/>
            <p:nvPr/>
          </p:nvSpPr>
          <p:spPr>
            <a:xfrm>
              <a:off x="4434662" y="3647458"/>
              <a:ext cx="26094" cy="18339"/>
            </a:xfrm>
            <a:custGeom>
              <a:avLst/>
              <a:gdLst/>
              <a:ahLst/>
              <a:cxnLst/>
              <a:rect l="l" t="t" r="r" b="b"/>
              <a:pathLst>
                <a:path w="286" h="201" extrusionOk="0">
                  <a:moveTo>
                    <a:pt x="62" y="1"/>
                  </a:moveTo>
                  <a:cubicBezTo>
                    <a:pt x="57" y="1"/>
                    <a:pt x="51" y="2"/>
                    <a:pt x="45" y="5"/>
                  </a:cubicBezTo>
                  <a:cubicBezTo>
                    <a:pt x="36" y="5"/>
                    <a:pt x="18" y="14"/>
                    <a:pt x="9" y="31"/>
                  </a:cubicBezTo>
                  <a:cubicBezTo>
                    <a:pt x="0" y="58"/>
                    <a:pt x="0" y="94"/>
                    <a:pt x="36" y="112"/>
                  </a:cubicBezTo>
                  <a:cubicBezTo>
                    <a:pt x="89" y="138"/>
                    <a:pt x="134" y="165"/>
                    <a:pt x="187" y="192"/>
                  </a:cubicBezTo>
                  <a:cubicBezTo>
                    <a:pt x="205" y="201"/>
                    <a:pt x="223" y="201"/>
                    <a:pt x="232" y="201"/>
                  </a:cubicBezTo>
                  <a:cubicBezTo>
                    <a:pt x="250" y="192"/>
                    <a:pt x="268" y="183"/>
                    <a:pt x="268" y="174"/>
                  </a:cubicBezTo>
                  <a:cubicBezTo>
                    <a:pt x="285" y="147"/>
                    <a:pt x="277" y="103"/>
                    <a:pt x="250" y="85"/>
                  </a:cubicBezTo>
                  <a:cubicBezTo>
                    <a:pt x="196" y="58"/>
                    <a:pt x="143" y="31"/>
                    <a:pt x="98" y="5"/>
                  </a:cubicBezTo>
                  <a:cubicBezTo>
                    <a:pt x="86" y="5"/>
                    <a:pt x="74" y="1"/>
                    <a:pt x="6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0"/>
            <p:cNvSpPr/>
            <p:nvPr/>
          </p:nvSpPr>
          <p:spPr>
            <a:xfrm>
              <a:off x="4416688" y="3762599"/>
              <a:ext cx="17244" cy="14781"/>
            </a:xfrm>
            <a:custGeom>
              <a:avLst/>
              <a:gdLst/>
              <a:ahLst/>
              <a:cxnLst/>
              <a:rect l="l" t="t" r="r" b="b"/>
              <a:pathLst>
                <a:path w="189" h="162" extrusionOk="0">
                  <a:moveTo>
                    <a:pt x="54" y="0"/>
                  </a:moveTo>
                  <a:cubicBezTo>
                    <a:pt x="45" y="9"/>
                    <a:pt x="36" y="9"/>
                    <a:pt x="28" y="18"/>
                  </a:cubicBezTo>
                  <a:cubicBezTo>
                    <a:pt x="19" y="18"/>
                    <a:pt x="19" y="27"/>
                    <a:pt x="10" y="36"/>
                  </a:cubicBezTo>
                  <a:cubicBezTo>
                    <a:pt x="10" y="36"/>
                    <a:pt x="10" y="45"/>
                    <a:pt x="10" y="45"/>
                  </a:cubicBezTo>
                  <a:cubicBezTo>
                    <a:pt x="1" y="54"/>
                    <a:pt x="1" y="72"/>
                    <a:pt x="10" y="81"/>
                  </a:cubicBezTo>
                  <a:cubicBezTo>
                    <a:pt x="10" y="81"/>
                    <a:pt x="10" y="90"/>
                    <a:pt x="10" y="99"/>
                  </a:cubicBezTo>
                  <a:cubicBezTo>
                    <a:pt x="19" y="108"/>
                    <a:pt x="28" y="108"/>
                    <a:pt x="36" y="116"/>
                  </a:cubicBezTo>
                  <a:cubicBezTo>
                    <a:pt x="54" y="125"/>
                    <a:pt x="72" y="143"/>
                    <a:pt x="90" y="152"/>
                  </a:cubicBezTo>
                  <a:cubicBezTo>
                    <a:pt x="99" y="161"/>
                    <a:pt x="108" y="161"/>
                    <a:pt x="117" y="161"/>
                  </a:cubicBezTo>
                  <a:lnTo>
                    <a:pt x="143" y="161"/>
                  </a:lnTo>
                  <a:cubicBezTo>
                    <a:pt x="152" y="161"/>
                    <a:pt x="152" y="152"/>
                    <a:pt x="161" y="152"/>
                  </a:cubicBezTo>
                  <a:cubicBezTo>
                    <a:pt x="170" y="143"/>
                    <a:pt x="170" y="143"/>
                    <a:pt x="179" y="134"/>
                  </a:cubicBezTo>
                  <a:cubicBezTo>
                    <a:pt x="179" y="125"/>
                    <a:pt x="179" y="125"/>
                    <a:pt x="179" y="116"/>
                  </a:cubicBezTo>
                  <a:cubicBezTo>
                    <a:pt x="188" y="108"/>
                    <a:pt x="188" y="99"/>
                    <a:pt x="179" y="90"/>
                  </a:cubicBezTo>
                  <a:cubicBezTo>
                    <a:pt x="179" y="81"/>
                    <a:pt x="179" y="72"/>
                    <a:pt x="179" y="72"/>
                  </a:cubicBezTo>
                  <a:cubicBezTo>
                    <a:pt x="170" y="63"/>
                    <a:pt x="161" y="54"/>
                    <a:pt x="152" y="45"/>
                  </a:cubicBezTo>
                  <a:cubicBezTo>
                    <a:pt x="135" y="36"/>
                    <a:pt x="117" y="27"/>
                    <a:pt x="99" y="9"/>
                  </a:cubicBezTo>
                  <a:cubicBezTo>
                    <a:pt x="90" y="9"/>
                    <a:pt x="81" y="0"/>
                    <a:pt x="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30"/>
            <p:cNvSpPr/>
            <p:nvPr/>
          </p:nvSpPr>
          <p:spPr>
            <a:xfrm>
              <a:off x="4388222" y="3723549"/>
              <a:ext cx="24543" cy="16970"/>
            </a:xfrm>
            <a:custGeom>
              <a:avLst/>
              <a:gdLst/>
              <a:ahLst/>
              <a:cxnLst/>
              <a:rect l="l" t="t" r="r" b="b"/>
              <a:pathLst>
                <a:path w="269" h="186" extrusionOk="0">
                  <a:moveTo>
                    <a:pt x="54" y="0"/>
                  </a:moveTo>
                  <a:cubicBezTo>
                    <a:pt x="36" y="9"/>
                    <a:pt x="18" y="18"/>
                    <a:pt x="18" y="36"/>
                  </a:cubicBezTo>
                  <a:cubicBezTo>
                    <a:pt x="9" y="45"/>
                    <a:pt x="1" y="63"/>
                    <a:pt x="9" y="81"/>
                  </a:cubicBezTo>
                  <a:cubicBezTo>
                    <a:pt x="9" y="89"/>
                    <a:pt x="18" y="107"/>
                    <a:pt x="36" y="116"/>
                  </a:cubicBezTo>
                  <a:lnTo>
                    <a:pt x="170" y="179"/>
                  </a:lnTo>
                  <a:lnTo>
                    <a:pt x="197" y="179"/>
                  </a:lnTo>
                  <a:cubicBezTo>
                    <a:pt x="201" y="183"/>
                    <a:pt x="206" y="185"/>
                    <a:pt x="210" y="185"/>
                  </a:cubicBezTo>
                  <a:cubicBezTo>
                    <a:pt x="215" y="185"/>
                    <a:pt x="219" y="183"/>
                    <a:pt x="224" y="179"/>
                  </a:cubicBezTo>
                  <a:cubicBezTo>
                    <a:pt x="232" y="179"/>
                    <a:pt x="250" y="170"/>
                    <a:pt x="259" y="152"/>
                  </a:cubicBezTo>
                  <a:cubicBezTo>
                    <a:pt x="268" y="134"/>
                    <a:pt x="268" y="125"/>
                    <a:pt x="259" y="107"/>
                  </a:cubicBezTo>
                  <a:cubicBezTo>
                    <a:pt x="259" y="89"/>
                    <a:pt x="250" y="72"/>
                    <a:pt x="232" y="72"/>
                  </a:cubicBezTo>
                  <a:cubicBezTo>
                    <a:pt x="188" y="45"/>
                    <a:pt x="143" y="27"/>
                    <a:pt x="99" y="9"/>
                  </a:cubicBezTo>
                  <a:cubicBezTo>
                    <a:pt x="90" y="9"/>
                    <a:pt x="81" y="0"/>
                    <a:pt x="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30"/>
            <p:cNvSpPr/>
            <p:nvPr/>
          </p:nvSpPr>
          <p:spPr>
            <a:xfrm>
              <a:off x="4363771" y="3944890"/>
              <a:ext cx="17244" cy="13138"/>
            </a:xfrm>
            <a:custGeom>
              <a:avLst/>
              <a:gdLst/>
              <a:ahLst/>
              <a:cxnLst/>
              <a:rect l="l" t="t" r="r" b="b"/>
              <a:pathLst>
                <a:path w="189" h="144" extrusionOk="0">
                  <a:moveTo>
                    <a:pt x="54" y="1"/>
                  </a:moveTo>
                  <a:cubicBezTo>
                    <a:pt x="45" y="1"/>
                    <a:pt x="37" y="10"/>
                    <a:pt x="37" y="10"/>
                  </a:cubicBezTo>
                  <a:cubicBezTo>
                    <a:pt x="28" y="19"/>
                    <a:pt x="19" y="19"/>
                    <a:pt x="19" y="28"/>
                  </a:cubicBezTo>
                  <a:cubicBezTo>
                    <a:pt x="10" y="36"/>
                    <a:pt x="10" y="36"/>
                    <a:pt x="10" y="45"/>
                  </a:cubicBezTo>
                  <a:cubicBezTo>
                    <a:pt x="1" y="54"/>
                    <a:pt x="1" y="54"/>
                    <a:pt x="1" y="63"/>
                  </a:cubicBezTo>
                  <a:cubicBezTo>
                    <a:pt x="1" y="72"/>
                    <a:pt x="10" y="90"/>
                    <a:pt x="10" y="99"/>
                  </a:cubicBezTo>
                  <a:cubicBezTo>
                    <a:pt x="19" y="99"/>
                    <a:pt x="19" y="99"/>
                    <a:pt x="19" y="108"/>
                  </a:cubicBezTo>
                  <a:cubicBezTo>
                    <a:pt x="28" y="117"/>
                    <a:pt x="37" y="117"/>
                    <a:pt x="45" y="126"/>
                  </a:cubicBezTo>
                  <a:cubicBezTo>
                    <a:pt x="63" y="126"/>
                    <a:pt x="90" y="135"/>
                    <a:pt x="108" y="143"/>
                  </a:cubicBezTo>
                  <a:lnTo>
                    <a:pt x="135" y="143"/>
                  </a:lnTo>
                  <a:cubicBezTo>
                    <a:pt x="135" y="143"/>
                    <a:pt x="144" y="143"/>
                    <a:pt x="153" y="135"/>
                  </a:cubicBezTo>
                  <a:cubicBezTo>
                    <a:pt x="161" y="135"/>
                    <a:pt x="170" y="126"/>
                    <a:pt x="170" y="117"/>
                  </a:cubicBezTo>
                  <a:cubicBezTo>
                    <a:pt x="179" y="117"/>
                    <a:pt x="179" y="108"/>
                    <a:pt x="179" y="99"/>
                  </a:cubicBezTo>
                  <a:cubicBezTo>
                    <a:pt x="179" y="99"/>
                    <a:pt x="179" y="90"/>
                    <a:pt x="188" y="81"/>
                  </a:cubicBezTo>
                  <a:cubicBezTo>
                    <a:pt x="188" y="72"/>
                    <a:pt x="179" y="63"/>
                    <a:pt x="179" y="54"/>
                  </a:cubicBezTo>
                  <a:cubicBezTo>
                    <a:pt x="170" y="45"/>
                    <a:pt x="170" y="45"/>
                    <a:pt x="170" y="36"/>
                  </a:cubicBezTo>
                  <a:cubicBezTo>
                    <a:pt x="161" y="36"/>
                    <a:pt x="153" y="28"/>
                    <a:pt x="135" y="28"/>
                  </a:cubicBezTo>
                  <a:cubicBezTo>
                    <a:pt x="117" y="19"/>
                    <a:pt x="99" y="10"/>
                    <a:pt x="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0"/>
            <p:cNvSpPr/>
            <p:nvPr/>
          </p:nvSpPr>
          <p:spPr>
            <a:xfrm>
              <a:off x="4276731" y="4117510"/>
              <a:ext cx="27736" cy="14507"/>
            </a:xfrm>
            <a:custGeom>
              <a:avLst/>
              <a:gdLst/>
              <a:ahLst/>
              <a:cxnLst/>
              <a:rect l="l" t="t" r="r" b="b"/>
              <a:pathLst>
                <a:path w="304" h="159" extrusionOk="0">
                  <a:moveTo>
                    <a:pt x="81" y="0"/>
                  </a:moveTo>
                  <a:cubicBezTo>
                    <a:pt x="63" y="0"/>
                    <a:pt x="45" y="0"/>
                    <a:pt x="36" y="9"/>
                  </a:cubicBezTo>
                  <a:cubicBezTo>
                    <a:pt x="18" y="18"/>
                    <a:pt x="9" y="27"/>
                    <a:pt x="9" y="45"/>
                  </a:cubicBezTo>
                  <a:cubicBezTo>
                    <a:pt x="0" y="71"/>
                    <a:pt x="18" y="116"/>
                    <a:pt x="45" y="116"/>
                  </a:cubicBezTo>
                  <a:cubicBezTo>
                    <a:pt x="107" y="134"/>
                    <a:pt x="170" y="143"/>
                    <a:pt x="223" y="152"/>
                  </a:cubicBezTo>
                  <a:cubicBezTo>
                    <a:pt x="232" y="156"/>
                    <a:pt x="241" y="158"/>
                    <a:pt x="249" y="158"/>
                  </a:cubicBezTo>
                  <a:cubicBezTo>
                    <a:pt x="257" y="158"/>
                    <a:pt x="264" y="156"/>
                    <a:pt x="268" y="152"/>
                  </a:cubicBezTo>
                  <a:cubicBezTo>
                    <a:pt x="286" y="143"/>
                    <a:pt x="295" y="125"/>
                    <a:pt x="304" y="116"/>
                  </a:cubicBezTo>
                  <a:cubicBezTo>
                    <a:pt x="304" y="80"/>
                    <a:pt x="295" y="45"/>
                    <a:pt x="259" y="36"/>
                  </a:cubicBezTo>
                  <a:cubicBezTo>
                    <a:pt x="197" y="27"/>
                    <a:pt x="143" y="9"/>
                    <a:pt x="8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30"/>
            <p:cNvSpPr/>
            <p:nvPr/>
          </p:nvSpPr>
          <p:spPr>
            <a:xfrm>
              <a:off x="4287314" y="4040780"/>
              <a:ext cx="30200" cy="16788"/>
            </a:xfrm>
            <a:custGeom>
              <a:avLst/>
              <a:gdLst/>
              <a:ahLst/>
              <a:cxnLst/>
              <a:rect l="l" t="t" r="r" b="b"/>
              <a:pathLst>
                <a:path w="331" h="184" extrusionOk="0">
                  <a:moveTo>
                    <a:pt x="66" y="0"/>
                  </a:moveTo>
                  <a:cubicBezTo>
                    <a:pt x="42" y="0"/>
                    <a:pt x="17" y="17"/>
                    <a:pt x="9" y="47"/>
                  </a:cubicBezTo>
                  <a:cubicBezTo>
                    <a:pt x="0" y="83"/>
                    <a:pt x="18" y="109"/>
                    <a:pt x="54" y="127"/>
                  </a:cubicBezTo>
                  <a:cubicBezTo>
                    <a:pt x="116" y="145"/>
                    <a:pt x="179" y="163"/>
                    <a:pt x="241" y="181"/>
                  </a:cubicBezTo>
                  <a:cubicBezTo>
                    <a:pt x="247" y="182"/>
                    <a:pt x="253" y="183"/>
                    <a:pt x="259" y="183"/>
                  </a:cubicBezTo>
                  <a:cubicBezTo>
                    <a:pt x="288" y="183"/>
                    <a:pt x="314" y="166"/>
                    <a:pt x="321" y="136"/>
                  </a:cubicBezTo>
                  <a:cubicBezTo>
                    <a:pt x="330" y="101"/>
                    <a:pt x="313" y="74"/>
                    <a:pt x="277" y="65"/>
                  </a:cubicBezTo>
                  <a:lnTo>
                    <a:pt x="81" y="2"/>
                  </a:lnTo>
                  <a:cubicBezTo>
                    <a:pt x="76" y="1"/>
                    <a:pt x="71" y="0"/>
                    <a:pt x="6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30"/>
            <p:cNvSpPr/>
            <p:nvPr/>
          </p:nvSpPr>
          <p:spPr>
            <a:xfrm>
              <a:off x="4344246" y="4149169"/>
              <a:ext cx="20437" cy="12956"/>
            </a:xfrm>
            <a:custGeom>
              <a:avLst/>
              <a:gdLst/>
              <a:ahLst/>
              <a:cxnLst/>
              <a:rect l="l" t="t" r="r" b="b"/>
              <a:pathLst>
                <a:path w="224" h="142" extrusionOk="0">
                  <a:moveTo>
                    <a:pt x="81" y="1"/>
                  </a:moveTo>
                  <a:cubicBezTo>
                    <a:pt x="63" y="1"/>
                    <a:pt x="45" y="1"/>
                    <a:pt x="36" y="10"/>
                  </a:cubicBezTo>
                  <a:cubicBezTo>
                    <a:pt x="19" y="19"/>
                    <a:pt x="10" y="28"/>
                    <a:pt x="1" y="46"/>
                  </a:cubicBezTo>
                  <a:cubicBezTo>
                    <a:pt x="1" y="63"/>
                    <a:pt x="1" y="81"/>
                    <a:pt x="10" y="90"/>
                  </a:cubicBezTo>
                  <a:cubicBezTo>
                    <a:pt x="19" y="108"/>
                    <a:pt x="36" y="117"/>
                    <a:pt x="45" y="117"/>
                  </a:cubicBezTo>
                  <a:cubicBezTo>
                    <a:pt x="81" y="126"/>
                    <a:pt x="117" y="135"/>
                    <a:pt x="144" y="135"/>
                  </a:cubicBezTo>
                  <a:cubicBezTo>
                    <a:pt x="152" y="139"/>
                    <a:pt x="161" y="141"/>
                    <a:pt x="169" y="141"/>
                  </a:cubicBezTo>
                  <a:cubicBezTo>
                    <a:pt x="177" y="141"/>
                    <a:pt x="184" y="139"/>
                    <a:pt x="188" y="135"/>
                  </a:cubicBezTo>
                  <a:cubicBezTo>
                    <a:pt x="206" y="126"/>
                    <a:pt x="215" y="108"/>
                    <a:pt x="224" y="99"/>
                  </a:cubicBezTo>
                  <a:cubicBezTo>
                    <a:pt x="224" y="81"/>
                    <a:pt x="224" y="63"/>
                    <a:pt x="215" y="46"/>
                  </a:cubicBezTo>
                  <a:cubicBezTo>
                    <a:pt x="206" y="37"/>
                    <a:pt x="197" y="28"/>
                    <a:pt x="179" y="19"/>
                  </a:cubicBezTo>
                  <a:cubicBezTo>
                    <a:pt x="144" y="19"/>
                    <a:pt x="117" y="10"/>
                    <a:pt x="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0"/>
            <p:cNvSpPr/>
            <p:nvPr/>
          </p:nvSpPr>
          <p:spPr>
            <a:xfrm>
              <a:off x="4353187" y="4065414"/>
              <a:ext cx="14781" cy="11405"/>
            </a:xfrm>
            <a:custGeom>
              <a:avLst/>
              <a:gdLst/>
              <a:ahLst/>
              <a:cxnLst/>
              <a:rect l="l" t="t" r="r" b="b"/>
              <a:pathLst>
                <a:path w="162" h="125" extrusionOk="0">
                  <a:moveTo>
                    <a:pt x="63" y="0"/>
                  </a:moveTo>
                  <a:cubicBezTo>
                    <a:pt x="54" y="0"/>
                    <a:pt x="46" y="9"/>
                    <a:pt x="37" y="9"/>
                  </a:cubicBezTo>
                  <a:cubicBezTo>
                    <a:pt x="37" y="9"/>
                    <a:pt x="28" y="18"/>
                    <a:pt x="19" y="18"/>
                  </a:cubicBezTo>
                  <a:cubicBezTo>
                    <a:pt x="10" y="27"/>
                    <a:pt x="10" y="36"/>
                    <a:pt x="10" y="45"/>
                  </a:cubicBezTo>
                  <a:cubicBezTo>
                    <a:pt x="1" y="54"/>
                    <a:pt x="1" y="54"/>
                    <a:pt x="1" y="63"/>
                  </a:cubicBezTo>
                  <a:cubicBezTo>
                    <a:pt x="1" y="71"/>
                    <a:pt x="1" y="80"/>
                    <a:pt x="1" y="80"/>
                  </a:cubicBezTo>
                  <a:cubicBezTo>
                    <a:pt x="10" y="89"/>
                    <a:pt x="10" y="98"/>
                    <a:pt x="19" y="107"/>
                  </a:cubicBezTo>
                  <a:cubicBezTo>
                    <a:pt x="28" y="116"/>
                    <a:pt x="28" y="116"/>
                    <a:pt x="37" y="116"/>
                  </a:cubicBezTo>
                  <a:cubicBezTo>
                    <a:pt x="46" y="125"/>
                    <a:pt x="54" y="125"/>
                    <a:pt x="63" y="125"/>
                  </a:cubicBezTo>
                  <a:lnTo>
                    <a:pt x="126" y="125"/>
                  </a:lnTo>
                  <a:cubicBezTo>
                    <a:pt x="135" y="116"/>
                    <a:pt x="144" y="116"/>
                    <a:pt x="144" y="107"/>
                  </a:cubicBezTo>
                  <a:cubicBezTo>
                    <a:pt x="153" y="107"/>
                    <a:pt x="153" y="98"/>
                    <a:pt x="161" y="89"/>
                  </a:cubicBezTo>
                  <a:cubicBezTo>
                    <a:pt x="161" y="80"/>
                    <a:pt x="161" y="71"/>
                    <a:pt x="161" y="63"/>
                  </a:cubicBezTo>
                  <a:cubicBezTo>
                    <a:pt x="161" y="63"/>
                    <a:pt x="161" y="54"/>
                    <a:pt x="161" y="54"/>
                  </a:cubicBezTo>
                  <a:cubicBezTo>
                    <a:pt x="161" y="36"/>
                    <a:pt x="153" y="27"/>
                    <a:pt x="144" y="18"/>
                  </a:cubicBezTo>
                  <a:lnTo>
                    <a:pt x="135" y="9"/>
                  </a:lnTo>
                  <a:cubicBezTo>
                    <a:pt x="126" y="9"/>
                    <a:pt x="117" y="0"/>
                    <a:pt x="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30"/>
            <p:cNvSpPr/>
            <p:nvPr/>
          </p:nvSpPr>
          <p:spPr>
            <a:xfrm>
              <a:off x="4271804" y="4218418"/>
              <a:ext cx="22080" cy="10675"/>
            </a:xfrm>
            <a:custGeom>
              <a:avLst/>
              <a:gdLst/>
              <a:ahLst/>
              <a:cxnLst/>
              <a:rect l="l" t="t" r="r" b="b"/>
              <a:pathLst>
                <a:path w="242" h="117" extrusionOk="0">
                  <a:moveTo>
                    <a:pt x="63" y="0"/>
                  </a:moveTo>
                  <a:cubicBezTo>
                    <a:pt x="45" y="0"/>
                    <a:pt x="28" y="9"/>
                    <a:pt x="19" y="18"/>
                  </a:cubicBezTo>
                  <a:cubicBezTo>
                    <a:pt x="10" y="27"/>
                    <a:pt x="1" y="45"/>
                    <a:pt x="1" y="63"/>
                  </a:cubicBezTo>
                  <a:cubicBezTo>
                    <a:pt x="1" y="72"/>
                    <a:pt x="10" y="89"/>
                    <a:pt x="19" y="98"/>
                  </a:cubicBezTo>
                  <a:cubicBezTo>
                    <a:pt x="28" y="116"/>
                    <a:pt x="45" y="116"/>
                    <a:pt x="63" y="116"/>
                  </a:cubicBezTo>
                  <a:lnTo>
                    <a:pt x="179" y="116"/>
                  </a:lnTo>
                  <a:cubicBezTo>
                    <a:pt x="197" y="116"/>
                    <a:pt x="215" y="116"/>
                    <a:pt x="224" y="98"/>
                  </a:cubicBezTo>
                  <a:cubicBezTo>
                    <a:pt x="233" y="89"/>
                    <a:pt x="242" y="72"/>
                    <a:pt x="242" y="63"/>
                  </a:cubicBezTo>
                  <a:cubicBezTo>
                    <a:pt x="242" y="45"/>
                    <a:pt x="233" y="27"/>
                    <a:pt x="224" y="18"/>
                  </a:cubicBezTo>
                  <a:cubicBezTo>
                    <a:pt x="206" y="9"/>
                    <a:pt x="197" y="0"/>
                    <a:pt x="17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30"/>
            <p:cNvSpPr/>
            <p:nvPr/>
          </p:nvSpPr>
          <p:spPr>
            <a:xfrm>
              <a:off x="4275088" y="4307101"/>
              <a:ext cx="22080" cy="10675"/>
            </a:xfrm>
            <a:custGeom>
              <a:avLst/>
              <a:gdLst/>
              <a:ahLst/>
              <a:cxnLst/>
              <a:rect l="l" t="t" r="r" b="b"/>
              <a:pathLst>
                <a:path w="242" h="117" extrusionOk="0">
                  <a:moveTo>
                    <a:pt x="63" y="1"/>
                  </a:moveTo>
                  <a:cubicBezTo>
                    <a:pt x="45" y="1"/>
                    <a:pt x="36" y="1"/>
                    <a:pt x="18" y="18"/>
                  </a:cubicBezTo>
                  <a:cubicBezTo>
                    <a:pt x="9" y="27"/>
                    <a:pt x="0" y="45"/>
                    <a:pt x="0" y="54"/>
                  </a:cubicBezTo>
                  <a:cubicBezTo>
                    <a:pt x="0" y="72"/>
                    <a:pt x="9" y="90"/>
                    <a:pt x="18" y="99"/>
                  </a:cubicBezTo>
                  <a:cubicBezTo>
                    <a:pt x="36" y="117"/>
                    <a:pt x="45" y="117"/>
                    <a:pt x="63" y="117"/>
                  </a:cubicBezTo>
                  <a:lnTo>
                    <a:pt x="179" y="117"/>
                  </a:lnTo>
                  <a:cubicBezTo>
                    <a:pt x="197" y="117"/>
                    <a:pt x="215" y="117"/>
                    <a:pt x="224" y="99"/>
                  </a:cubicBezTo>
                  <a:cubicBezTo>
                    <a:pt x="232" y="90"/>
                    <a:pt x="241" y="72"/>
                    <a:pt x="241" y="54"/>
                  </a:cubicBezTo>
                  <a:cubicBezTo>
                    <a:pt x="241" y="45"/>
                    <a:pt x="232" y="27"/>
                    <a:pt x="224" y="18"/>
                  </a:cubicBezTo>
                  <a:cubicBezTo>
                    <a:pt x="215" y="1"/>
                    <a:pt x="197" y="1"/>
                    <a:pt x="17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30"/>
            <p:cNvSpPr/>
            <p:nvPr/>
          </p:nvSpPr>
          <p:spPr>
            <a:xfrm>
              <a:off x="4330469" y="4342136"/>
              <a:ext cx="13047" cy="11496"/>
            </a:xfrm>
            <a:custGeom>
              <a:avLst/>
              <a:gdLst/>
              <a:ahLst/>
              <a:cxnLst/>
              <a:rect l="l" t="t" r="r" b="b"/>
              <a:pathLst>
                <a:path w="143" h="126" extrusionOk="0">
                  <a:moveTo>
                    <a:pt x="63" y="0"/>
                  </a:moveTo>
                  <a:cubicBezTo>
                    <a:pt x="54" y="0"/>
                    <a:pt x="45" y="0"/>
                    <a:pt x="36" y="9"/>
                  </a:cubicBezTo>
                  <a:cubicBezTo>
                    <a:pt x="27" y="9"/>
                    <a:pt x="18" y="18"/>
                    <a:pt x="18" y="18"/>
                  </a:cubicBezTo>
                  <a:cubicBezTo>
                    <a:pt x="9" y="27"/>
                    <a:pt x="9" y="36"/>
                    <a:pt x="0" y="36"/>
                  </a:cubicBezTo>
                  <a:cubicBezTo>
                    <a:pt x="0" y="45"/>
                    <a:pt x="0" y="54"/>
                    <a:pt x="0" y="63"/>
                  </a:cubicBezTo>
                  <a:cubicBezTo>
                    <a:pt x="0" y="72"/>
                    <a:pt x="0" y="72"/>
                    <a:pt x="0" y="80"/>
                  </a:cubicBezTo>
                  <a:cubicBezTo>
                    <a:pt x="0" y="89"/>
                    <a:pt x="9" y="98"/>
                    <a:pt x="18" y="107"/>
                  </a:cubicBezTo>
                  <a:lnTo>
                    <a:pt x="27" y="116"/>
                  </a:lnTo>
                  <a:cubicBezTo>
                    <a:pt x="36" y="125"/>
                    <a:pt x="45" y="125"/>
                    <a:pt x="63" y="125"/>
                  </a:cubicBezTo>
                  <a:lnTo>
                    <a:pt x="80" y="125"/>
                  </a:lnTo>
                  <a:cubicBezTo>
                    <a:pt x="89" y="125"/>
                    <a:pt x="98" y="125"/>
                    <a:pt x="107" y="116"/>
                  </a:cubicBezTo>
                  <a:cubicBezTo>
                    <a:pt x="107" y="116"/>
                    <a:pt x="116" y="116"/>
                    <a:pt x="125" y="107"/>
                  </a:cubicBezTo>
                  <a:cubicBezTo>
                    <a:pt x="125" y="98"/>
                    <a:pt x="134" y="98"/>
                    <a:pt x="134" y="89"/>
                  </a:cubicBezTo>
                  <a:cubicBezTo>
                    <a:pt x="143" y="80"/>
                    <a:pt x="143" y="72"/>
                    <a:pt x="143" y="63"/>
                  </a:cubicBezTo>
                  <a:cubicBezTo>
                    <a:pt x="143" y="54"/>
                    <a:pt x="143" y="54"/>
                    <a:pt x="143" y="45"/>
                  </a:cubicBezTo>
                  <a:cubicBezTo>
                    <a:pt x="134" y="36"/>
                    <a:pt x="134" y="27"/>
                    <a:pt x="125" y="18"/>
                  </a:cubicBezTo>
                  <a:lnTo>
                    <a:pt x="107" y="9"/>
                  </a:lnTo>
                  <a:cubicBezTo>
                    <a:pt x="98" y="0"/>
                    <a:pt x="89" y="0"/>
                    <a:pt x="8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30"/>
            <p:cNvSpPr/>
            <p:nvPr/>
          </p:nvSpPr>
          <p:spPr>
            <a:xfrm>
              <a:off x="4341053" y="4278635"/>
              <a:ext cx="23631" cy="14689"/>
            </a:xfrm>
            <a:custGeom>
              <a:avLst/>
              <a:gdLst/>
              <a:ahLst/>
              <a:cxnLst/>
              <a:rect l="l" t="t" r="r" b="b"/>
              <a:pathLst>
                <a:path w="259" h="161" extrusionOk="0">
                  <a:moveTo>
                    <a:pt x="179" y="0"/>
                  </a:moveTo>
                  <a:cubicBezTo>
                    <a:pt x="134" y="18"/>
                    <a:pt x="89" y="27"/>
                    <a:pt x="45" y="36"/>
                  </a:cubicBezTo>
                  <a:cubicBezTo>
                    <a:pt x="27" y="45"/>
                    <a:pt x="18" y="54"/>
                    <a:pt x="9" y="63"/>
                  </a:cubicBezTo>
                  <a:cubicBezTo>
                    <a:pt x="0" y="81"/>
                    <a:pt x="0" y="99"/>
                    <a:pt x="0" y="116"/>
                  </a:cubicBezTo>
                  <a:cubicBezTo>
                    <a:pt x="9" y="143"/>
                    <a:pt x="45" y="161"/>
                    <a:pt x="80" y="161"/>
                  </a:cubicBezTo>
                  <a:cubicBezTo>
                    <a:pt x="125" y="143"/>
                    <a:pt x="170" y="134"/>
                    <a:pt x="214" y="125"/>
                  </a:cubicBezTo>
                  <a:cubicBezTo>
                    <a:pt x="232" y="116"/>
                    <a:pt x="241" y="107"/>
                    <a:pt x="250" y="99"/>
                  </a:cubicBezTo>
                  <a:cubicBezTo>
                    <a:pt x="259" y="81"/>
                    <a:pt x="259" y="63"/>
                    <a:pt x="259" y="45"/>
                  </a:cubicBezTo>
                  <a:cubicBezTo>
                    <a:pt x="250" y="18"/>
                    <a:pt x="214" y="0"/>
                    <a:pt x="17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30"/>
            <p:cNvSpPr/>
            <p:nvPr/>
          </p:nvSpPr>
          <p:spPr>
            <a:xfrm>
              <a:off x="4289777" y="4390126"/>
              <a:ext cx="32572" cy="13229"/>
            </a:xfrm>
            <a:custGeom>
              <a:avLst/>
              <a:gdLst/>
              <a:ahLst/>
              <a:cxnLst/>
              <a:rect l="l" t="t" r="r" b="b"/>
              <a:pathLst>
                <a:path w="357" h="145" extrusionOk="0">
                  <a:moveTo>
                    <a:pt x="294" y="1"/>
                  </a:moveTo>
                  <a:cubicBezTo>
                    <a:pt x="214" y="9"/>
                    <a:pt x="134" y="18"/>
                    <a:pt x="63" y="27"/>
                  </a:cubicBezTo>
                  <a:cubicBezTo>
                    <a:pt x="45" y="27"/>
                    <a:pt x="27" y="27"/>
                    <a:pt x="18" y="45"/>
                  </a:cubicBezTo>
                  <a:cubicBezTo>
                    <a:pt x="9" y="54"/>
                    <a:pt x="0" y="72"/>
                    <a:pt x="0" y="81"/>
                  </a:cubicBezTo>
                  <a:cubicBezTo>
                    <a:pt x="0" y="113"/>
                    <a:pt x="21" y="145"/>
                    <a:pt x="52" y="145"/>
                  </a:cubicBezTo>
                  <a:cubicBezTo>
                    <a:pt x="55" y="145"/>
                    <a:pt x="59" y="144"/>
                    <a:pt x="63" y="143"/>
                  </a:cubicBezTo>
                  <a:cubicBezTo>
                    <a:pt x="134" y="134"/>
                    <a:pt x="214" y="134"/>
                    <a:pt x="294" y="125"/>
                  </a:cubicBezTo>
                  <a:cubicBezTo>
                    <a:pt x="312" y="117"/>
                    <a:pt x="321" y="117"/>
                    <a:pt x="339" y="108"/>
                  </a:cubicBezTo>
                  <a:cubicBezTo>
                    <a:pt x="348" y="90"/>
                    <a:pt x="357" y="72"/>
                    <a:pt x="357" y="63"/>
                  </a:cubicBezTo>
                  <a:cubicBezTo>
                    <a:pt x="348" y="27"/>
                    <a:pt x="330" y="1"/>
                    <a:pt x="2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30"/>
            <p:cNvSpPr/>
            <p:nvPr/>
          </p:nvSpPr>
          <p:spPr>
            <a:xfrm>
              <a:off x="4359756" y="4384287"/>
              <a:ext cx="31842" cy="16697"/>
            </a:xfrm>
            <a:custGeom>
              <a:avLst/>
              <a:gdLst/>
              <a:ahLst/>
              <a:cxnLst/>
              <a:rect l="l" t="t" r="r" b="b"/>
              <a:pathLst>
                <a:path w="349" h="183" extrusionOk="0">
                  <a:moveTo>
                    <a:pt x="279" y="0"/>
                  </a:moveTo>
                  <a:cubicBezTo>
                    <a:pt x="275" y="0"/>
                    <a:pt x="272" y="1"/>
                    <a:pt x="268" y="2"/>
                  </a:cubicBezTo>
                  <a:lnTo>
                    <a:pt x="54" y="65"/>
                  </a:lnTo>
                  <a:cubicBezTo>
                    <a:pt x="18" y="73"/>
                    <a:pt x="0" y="109"/>
                    <a:pt x="9" y="136"/>
                  </a:cubicBezTo>
                  <a:cubicBezTo>
                    <a:pt x="17" y="165"/>
                    <a:pt x="42" y="183"/>
                    <a:pt x="66" y="183"/>
                  </a:cubicBezTo>
                  <a:cubicBezTo>
                    <a:pt x="71" y="183"/>
                    <a:pt x="76" y="182"/>
                    <a:pt x="81" y="181"/>
                  </a:cubicBezTo>
                  <a:cubicBezTo>
                    <a:pt x="152" y="163"/>
                    <a:pt x="223" y="145"/>
                    <a:pt x="295" y="127"/>
                  </a:cubicBezTo>
                  <a:cubicBezTo>
                    <a:pt x="330" y="118"/>
                    <a:pt x="348" y="82"/>
                    <a:pt x="339" y="47"/>
                  </a:cubicBezTo>
                  <a:cubicBezTo>
                    <a:pt x="332" y="24"/>
                    <a:pt x="304" y="0"/>
                    <a:pt x="27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30"/>
            <p:cNvSpPr/>
            <p:nvPr/>
          </p:nvSpPr>
          <p:spPr>
            <a:xfrm>
              <a:off x="4367876" y="4319326"/>
              <a:ext cx="16332" cy="11496"/>
            </a:xfrm>
            <a:custGeom>
              <a:avLst/>
              <a:gdLst/>
              <a:ahLst/>
              <a:cxnLst/>
              <a:rect l="l" t="t" r="r" b="b"/>
              <a:pathLst>
                <a:path w="179" h="126" extrusionOk="0">
                  <a:moveTo>
                    <a:pt x="36" y="0"/>
                  </a:moveTo>
                  <a:cubicBezTo>
                    <a:pt x="27" y="9"/>
                    <a:pt x="18" y="9"/>
                    <a:pt x="18" y="18"/>
                  </a:cubicBezTo>
                  <a:cubicBezTo>
                    <a:pt x="9" y="18"/>
                    <a:pt x="0" y="27"/>
                    <a:pt x="0" y="36"/>
                  </a:cubicBezTo>
                  <a:cubicBezTo>
                    <a:pt x="0" y="45"/>
                    <a:pt x="0" y="54"/>
                    <a:pt x="0" y="63"/>
                  </a:cubicBezTo>
                  <a:cubicBezTo>
                    <a:pt x="0" y="63"/>
                    <a:pt x="0" y="72"/>
                    <a:pt x="0" y="81"/>
                  </a:cubicBezTo>
                  <a:cubicBezTo>
                    <a:pt x="0" y="90"/>
                    <a:pt x="9" y="99"/>
                    <a:pt x="18" y="107"/>
                  </a:cubicBezTo>
                  <a:lnTo>
                    <a:pt x="27" y="116"/>
                  </a:lnTo>
                  <a:cubicBezTo>
                    <a:pt x="36" y="116"/>
                    <a:pt x="45" y="125"/>
                    <a:pt x="54" y="125"/>
                  </a:cubicBezTo>
                  <a:lnTo>
                    <a:pt x="116" y="125"/>
                  </a:lnTo>
                  <a:cubicBezTo>
                    <a:pt x="125" y="125"/>
                    <a:pt x="134" y="116"/>
                    <a:pt x="143" y="116"/>
                  </a:cubicBezTo>
                  <a:cubicBezTo>
                    <a:pt x="143" y="116"/>
                    <a:pt x="152" y="107"/>
                    <a:pt x="161" y="107"/>
                  </a:cubicBezTo>
                  <a:cubicBezTo>
                    <a:pt x="161" y="99"/>
                    <a:pt x="170" y="90"/>
                    <a:pt x="170" y="81"/>
                  </a:cubicBezTo>
                  <a:cubicBezTo>
                    <a:pt x="179" y="81"/>
                    <a:pt x="179" y="72"/>
                    <a:pt x="179" y="63"/>
                  </a:cubicBezTo>
                  <a:cubicBezTo>
                    <a:pt x="179" y="54"/>
                    <a:pt x="179" y="54"/>
                    <a:pt x="179" y="45"/>
                  </a:cubicBezTo>
                  <a:cubicBezTo>
                    <a:pt x="170" y="36"/>
                    <a:pt x="170" y="27"/>
                    <a:pt x="161" y="18"/>
                  </a:cubicBezTo>
                  <a:cubicBezTo>
                    <a:pt x="152" y="18"/>
                    <a:pt x="152" y="9"/>
                    <a:pt x="143" y="9"/>
                  </a:cubicBezTo>
                  <a:cubicBezTo>
                    <a:pt x="134" y="0"/>
                    <a:pt x="125" y="0"/>
                    <a:pt x="1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30"/>
            <p:cNvSpPr/>
            <p:nvPr/>
          </p:nvSpPr>
          <p:spPr>
            <a:xfrm>
              <a:off x="4344246" y="4416950"/>
              <a:ext cx="26185" cy="10675"/>
            </a:xfrm>
            <a:custGeom>
              <a:avLst/>
              <a:gdLst/>
              <a:ahLst/>
              <a:cxnLst/>
              <a:rect l="l" t="t" r="r" b="b"/>
              <a:pathLst>
                <a:path w="287" h="117" extrusionOk="0">
                  <a:moveTo>
                    <a:pt x="63" y="1"/>
                  </a:moveTo>
                  <a:cubicBezTo>
                    <a:pt x="36" y="1"/>
                    <a:pt x="1" y="28"/>
                    <a:pt x="1" y="63"/>
                  </a:cubicBezTo>
                  <a:cubicBezTo>
                    <a:pt x="1" y="90"/>
                    <a:pt x="28" y="117"/>
                    <a:pt x="63" y="117"/>
                  </a:cubicBezTo>
                  <a:lnTo>
                    <a:pt x="224" y="117"/>
                  </a:lnTo>
                  <a:cubicBezTo>
                    <a:pt x="251" y="117"/>
                    <a:pt x="286" y="90"/>
                    <a:pt x="277" y="63"/>
                  </a:cubicBezTo>
                  <a:cubicBezTo>
                    <a:pt x="277" y="28"/>
                    <a:pt x="251" y="1"/>
                    <a:pt x="22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30"/>
            <p:cNvSpPr/>
            <p:nvPr/>
          </p:nvSpPr>
          <p:spPr>
            <a:xfrm>
              <a:off x="4330469" y="4480451"/>
              <a:ext cx="21988" cy="16423"/>
            </a:xfrm>
            <a:custGeom>
              <a:avLst/>
              <a:gdLst/>
              <a:ahLst/>
              <a:cxnLst/>
              <a:rect l="l" t="t" r="r" b="b"/>
              <a:pathLst>
                <a:path w="241" h="180" extrusionOk="0">
                  <a:moveTo>
                    <a:pt x="179" y="1"/>
                  </a:moveTo>
                  <a:cubicBezTo>
                    <a:pt x="170" y="1"/>
                    <a:pt x="152" y="1"/>
                    <a:pt x="143" y="10"/>
                  </a:cubicBezTo>
                  <a:cubicBezTo>
                    <a:pt x="107" y="28"/>
                    <a:pt x="71" y="45"/>
                    <a:pt x="27" y="63"/>
                  </a:cubicBezTo>
                  <a:cubicBezTo>
                    <a:pt x="18" y="72"/>
                    <a:pt x="0" y="90"/>
                    <a:pt x="0" y="99"/>
                  </a:cubicBezTo>
                  <a:cubicBezTo>
                    <a:pt x="0" y="117"/>
                    <a:pt x="0" y="135"/>
                    <a:pt x="9" y="152"/>
                  </a:cubicBezTo>
                  <a:cubicBezTo>
                    <a:pt x="18" y="161"/>
                    <a:pt x="27" y="179"/>
                    <a:pt x="45" y="179"/>
                  </a:cubicBezTo>
                  <a:lnTo>
                    <a:pt x="63" y="179"/>
                  </a:lnTo>
                  <a:cubicBezTo>
                    <a:pt x="71" y="179"/>
                    <a:pt x="80" y="179"/>
                    <a:pt x="89" y="170"/>
                  </a:cubicBezTo>
                  <a:lnTo>
                    <a:pt x="205" y="117"/>
                  </a:lnTo>
                  <a:cubicBezTo>
                    <a:pt x="223" y="108"/>
                    <a:pt x="232" y="90"/>
                    <a:pt x="232" y="81"/>
                  </a:cubicBezTo>
                  <a:cubicBezTo>
                    <a:pt x="241" y="63"/>
                    <a:pt x="241" y="45"/>
                    <a:pt x="232" y="36"/>
                  </a:cubicBezTo>
                  <a:cubicBezTo>
                    <a:pt x="223" y="19"/>
                    <a:pt x="205" y="10"/>
                    <a:pt x="19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0"/>
            <p:cNvSpPr/>
            <p:nvPr/>
          </p:nvSpPr>
          <p:spPr>
            <a:xfrm>
              <a:off x="4377639" y="4451985"/>
              <a:ext cx="21258" cy="14781"/>
            </a:xfrm>
            <a:custGeom>
              <a:avLst/>
              <a:gdLst/>
              <a:ahLst/>
              <a:cxnLst/>
              <a:rect l="l" t="t" r="r" b="b"/>
              <a:pathLst>
                <a:path w="233" h="162" extrusionOk="0">
                  <a:moveTo>
                    <a:pt x="152" y="1"/>
                  </a:moveTo>
                  <a:lnTo>
                    <a:pt x="54" y="45"/>
                  </a:lnTo>
                  <a:cubicBezTo>
                    <a:pt x="45" y="45"/>
                    <a:pt x="36" y="45"/>
                    <a:pt x="27" y="54"/>
                  </a:cubicBezTo>
                  <a:cubicBezTo>
                    <a:pt x="27" y="54"/>
                    <a:pt x="18" y="63"/>
                    <a:pt x="18" y="72"/>
                  </a:cubicBezTo>
                  <a:cubicBezTo>
                    <a:pt x="9" y="81"/>
                    <a:pt x="1" y="108"/>
                    <a:pt x="9" y="117"/>
                  </a:cubicBezTo>
                  <a:cubicBezTo>
                    <a:pt x="9" y="134"/>
                    <a:pt x="18" y="143"/>
                    <a:pt x="36" y="152"/>
                  </a:cubicBezTo>
                  <a:cubicBezTo>
                    <a:pt x="45" y="161"/>
                    <a:pt x="45" y="161"/>
                    <a:pt x="54" y="161"/>
                  </a:cubicBezTo>
                  <a:lnTo>
                    <a:pt x="81" y="161"/>
                  </a:lnTo>
                  <a:cubicBezTo>
                    <a:pt x="117" y="152"/>
                    <a:pt x="152" y="134"/>
                    <a:pt x="179" y="125"/>
                  </a:cubicBezTo>
                  <a:cubicBezTo>
                    <a:pt x="188" y="117"/>
                    <a:pt x="197" y="117"/>
                    <a:pt x="206" y="108"/>
                  </a:cubicBezTo>
                  <a:cubicBezTo>
                    <a:pt x="206" y="108"/>
                    <a:pt x="215" y="99"/>
                    <a:pt x="215" y="99"/>
                  </a:cubicBezTo>
                  <a:cubicBezTo>
                    <a:pt x="224" y="81"/>
                    <a:pt x="232" y="63"/>
                    <a:pt x="224" y="45"/>
                  </a:cubicBezTo>
                  <a:cubicBezTo>
                    <a:pt x="215" y="36"/>
                    <a:pt x="206" y="18"/>
                    <a:pt x="197" y="9"/>
                  </a:cubicBezTo>
                  <a:lnTo>
                    <a:pt x="17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30"/>
            <p:cNvSpPr/>
            <p:nvPr/>
          </p:nvSpPr>
          <p:spPr>
            <a:xfrm>
              <a:off x="4413495" y="4484556"/>
              <a:ext cx="17153" cy="13959"/>
            </a:xfrm>
            <a:custGeom>
              <a:avLst/>
              <a:gdLst/>
              <a:ahLst/>
              <a:cxnLst/>
              <a:rect l="l" t="t" r="r" b="b"/>
              <a:pathLst>
                <a:path w="188" h="153" extrusionOk="0">
                  <a:moveTo>
                    <a:pt x="125" y="0"/>
                  </a:moveTo>
                  <a:cubicBezTo>
                    <a:pt x="116" y="9"/>
                    <a:pt x="98" y="9"/>
                    <a:pt x="89" y="9"/>
                  </a:cubicBezTo>
                  <a:cubicBezTo>
                    <a:pt x="89" y="9"/>
                    <a:pt x="89" y="9"/>
                    <a:pt x="89" y="9"/>
                  </a:cubicBezTo>
                  <a:lnTo>
                    <a:pt x="89" y="9"/>
                  </a:lnTo>
                  <a:cubicBezTo>
                    <a:pt x="71" y="27"/>
                    <a:pt x="54" y="36"/>
                    <a:pt x="36" y="45"/>
                  </a:cubicBezTo>
                  <a:cubicBezTo>
                    <a:pt x="27" y="45"/>
                    <a:pt x="18" y="54"/>
                    <a:pt x="18" y="54"/>
                  </a:cubicBezTo>
                  <a:cubicBezTo>
                    <a:pt x="9" y="63"/>
                    <a:pt x="9" y="72"/>
                    <a:pt x="0" y="81"/>
                  </a:cubicBezTo>
                  <a:cubicBezTo>
                    <a:pt x="0" y="90"/>
                    <a:pt x="0" y="99"/>
                    <a:pt x="0" y="107"/>
                  </a:cubicBezTo>
                  <a:cubicBezTo>
                    <a:pt x="0" y="107"/>
                    <a:pt x="9" y="116"/>
                    <a:pt x="9" y="125"/>
                  </a:cubicBezTo>
                  <a:cubicBezTo>
                    <a:pt x="9" y="134"/>
                    <a:pt x="18" y="134"/>
                    <a:pt x="18" y="134"/>
                  </a:cubicBezTo>
                  <a:cubicBezTo>
                    <a:pt x="27" y="143"/>
                    <a:pt x="36" y="152"/>
                    <a:pt x="45" y="152"/>
                  </a:cubicBezTo>
                  <a:lnTo>
                    <a:pt x="116" y="152"/>
                  </a:lnTo>
                  <a:cubicBezTo>
                    <a:pt x="125" y="134"/>
                    <a:pt x="143" y="125"/>
                    <a:pt x="152" y="116"/>
                  </a:cubicBezTo>
                  <a:lnTo>
                    <a:pt x="152" y="116"/>
                  </a:lnTo>
                  <a:cubicBezTo>
                    <a:pt x="152" y="116"/>
                    <a:pt x="152" y="116"/>
                    <a:pt x="152" y="116"/>
                  </a:cubicBezTo>
                  <a:cubicBezTo>
                    <a:pt x="161" y="116"/>
                    <a:pt x="170" y="107"/>
                    <a:pt x="170" y="107"/>
                  </a:cubicBezTo>
                  <a:cubicBezTo>
                    <a:pt x="178" y="99"/>
                    <a:pt x="178" y="90"/>
                    <a:pt x="187" y="81"/>
                  </a:cubicBezTo>
                  <a:cubicBezTo>
                    <a:pt x="187" y="72"/>
                    <a:pt x="187" y="63"/>
                    <a:pt x="187" y="54"/>
                  </a:cubicBezTo>
                  <a:cubicBezTo>
                    <a:pt x="187" y="54"/>
                    <a:pt x="178" y="45"/>
                    <a:pt x="178" y="36"/>
                  </a:cubicBezTo>
                  <a:cubicBezTo>
                    <a:pt x="170" y="27"/>
                    <a:pt x="170" y="27"/>
                    <a:pt x="170" y="27"/>
                  </a:cubicBezTo>
                  <a:cubicBezTo>
                    <a:pt x="161" y="18"/>
                    <a:pt x="152" y="9"/>
                    <a:pt x="143" y="9"/>
                  </a:cubicBezTo>
                  <a:cubicBezTo>
                    <a:pt x="134" y="9"/>
                    <a:pt x="125" y="9"/>
                    <a:pt x="12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30"/>
            <p:cNvSpPr/>
            <p:nvPr/>
          </p:nvSpPr>
          <p:spPr>
            <a:xfrm>
              <a:off x="4410210" y="4530084"/>
              <a:ext cx="17974" cy="16423"/>
            </a:xfrm>
            <a:custGeom>
              <a:avLst/>
              <a:gdLst/>
              <a:ahLst/>
              <a:cxnLst/>
              <a:rect l="l" t="t" r="r" b="b"/>
              <a:pathLst>
                <a:path w="197" h="180" extrusionOk="0">
                  <a:moveTo>
                    <a:pt x="134" y="1"/>
                  </a:moveTo>
                  <a:cubicBezTo>
                    <a:pt x="125" y="1"/>
                    <a:pt x="116" y="1"/>
                    <a:pt x="107" y="10"/>
                  </a:cubicBezTo>
                  <a:cubicBezTo>
                    <a:pt x="81" y="28"/>
                    <a:pt x="54" y="46"/>
                    <a:pt x="27" y="63"/>
                  </a:cubicBezTo>
                  <a:cubicBezTo>
                    <a:pt x="18" y="72"/>
                    <a:pt x="18" y="72"/>
                    <a:pt x="9" y="81"/>
                  </a:cubicBezTo>
                  <a:cubicBezTo>
                    <a:pt x="9" y="90"/>
                    <a:pt x="0" y="99"/>
                    <a:pt x="0" y="108"/>
                  </a:cubicBezTo>
                  <a:cubicBezTo>
                    <a:pt x="0" y="108"/>
                    <a:pt x="0" y="117"/>
                    <a:pt x="0" y="126"/>
                  </a:cubicBezTo>
                  <a:cubicBezTo>
                    <a:pt x="0" y="135"/>
                    <a:pt x="0" y="144"/>
                    <a:pt x="9" y="153"/>
                  </a:cubicBezTo>
                  <a:cubicBezTo>
                    <a:pt x="18" y="162"/>
                    <a:pt x="27" y="179"/>
                    <a:pt x="45" y="179"/>
                  </a:cubicBezTo>
                  <a:lnTo>
                    <a:pt x="63" y="179"/>
                  </a:lnTo>
                  <a:cubicBezTo>
                    <a:pt x="72" y="179"/>
                    <a:pt x="81" y="179"/>
                    <a:pt x="90" y="170"/>
                  </a:cubicBezTo>
                  <a:cubicBezTo>
                    <a:pt x="116" y="153"/>
                    <a:pt x="143" y="135"/>
                    <a:pt x="170" y="117"/>
                  </a:cubicBezTo>
                  <a:cubicBezTo>
                    <a:pt x="179" y="108"/>
                    <a:pt x="179" y="108"/>
                    <a:pt x="188" y="99"/>
                  </a:cubicBezTo>
                  <a:cubicBezTo>
                    <a:pt x="188" y="90"/>
                    <a:pt x="197" y="90"/>
                    <a:pt x="197" y="81"/>
                  </a:cubicBezTo>
                  <a:cubicBezTo>
                    <a:pt x="197" y="72"/>
                    <a:pt x="197" y="63"/>
                    <a:pt x="197" y="54"/>
                  </a:cubicBezTo>
                  <a:cubicBezTo>
                    <a:pt x="197" y="46"/>
                    <a:pt x="197" y="37"/>
                    <a:pt x="188" y="28"/>
                  </a:cubicBezTo>
                  <a:cubicBezTo>
                    <a:pt x="179" y="19"/>
                    <a:pt x="170" y="10"/>
                    <a:pt x="15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30"/>
            <p:cNvSpPr/>
            <p:nvPr/>
          </p:nvSpPr>
          <p:spPr>
            <a:xfrm>
              <a:off x="4378460" y="4492677"/>
              <a:ext cx="14781" cy="14781"/>
            </a:xfrm>
            <a:custGeom>
              <a:avLst/>
              <a:gdLst/>
              <a:ahLst/>
              <a:cxnLst/>
              <a:rect l="l" t="t" r="r" b="b"/>
              <a:pathLst>
                <a:path w="162" h="162" extrusionOk="0">
                  <a:moveTo>
                    <a:pt x="99" y="1"/>
                  </a:moveTo>
                  <a:lnTo>
                    <a:pt x="81" y="10"/>
                  </a:lnTo>
                  <a:cubicBezTo>
                    <a:pt x="72" y="10"/>
                    <a:pt x="63" y="18"/>
                    <a:pt x="54" y="18"/>
                  </a:cubicBezTo>
                  <a:cubicBezTo>
                    <a:pt x="45" y="36"/>
                    <a:pt x="27" y="45"/>
                    <a:pt x="18" y="63"/>
                  </a:cubicBezTo>
                  <a:cubicBezTo>
                    <a:pt x="9" y="63"/>
                    <a:pt x="9" y="72"/>
                    <a:pt x="0" y="81"/>
                  </a:cubicBezTo>
                  <a:cubicBezTo>
                    <a:pt x="0" y="90"/>
                    <a:pt x="0" y="99"/>
                    <a:pt x="0" y="108"/>
                  </a:cubicBezTo>
                  <a:cubicBezTo>
                    <a:pt x="0" y="117"/>
                    <a:pt x="0" y="117"/>
                    <a:pt x="0" y="125"/>
                  </a:cubicBezTo>
                  <a:cubicBezTo>
                    <a:pt x="9" y="134"/>
                    <a:pt x="9" y="143"/>
                    <a:pt x="18" y="143"/>
                  </a:cubicBezTo>
                  <a:lnTo>
                    <a:pt x="27" y="161"/>
                  </a:lnTo>
                  <a:lnTo>
                    <a:pt x="72" y="161"/>
                  </a:lnTo>
                  <a:cubicBezTo>
                    <a:pt x="90" y="161"/>
                    <a:pt x="99" y="152"/>
                    <a:pt x="99" y="143"/>
                  </a:cubicBezTo>
                  <a:cubicBezTo>
                    <a:pt x="116" y="134"/>
                    <a:pt x="125" y="125"/>
                    <a:pt x="143" y="108"/>
                  </a:cubicBezTo>
                  <a:cubicBezTo>
                    <a:pt x="143" y="99"/>
                    <a:pt x="152" y="99"/>
                    <a:pt x="152" y="90"/>
                  </a:cubicBezTo>
                  <a:cubicBezTo>
                    <a:pt x="161" y="81"/>
                    <a:pt x="161" y="72"/>
                    <a:pt x="161" y="63"/>
                  </a:cubicBezTo>
                  <a:cubicBezTo>
                    <a:pt x="161" y="54"/>
                    <a:pt x="161" y="45"/>
                    <a:pt x="152" y="45"/>
                  </a:cubicBezTo>
                  <a:cubicBezTo>
                    <a:pt x="152" y="36"/>
                    <a:pt x="143" y="27"/>
                    <a:pt x="143" y="18"/>
                  </a:cubicBezTo>
                  <a:cubicBezTo>
                    <a:pt x="134" y="18"/>
                    <a:pt x="134" y="18"/>
                    <a:pt x="125" y="10"/>
                  </a:cubicBezTo>
                  <a:cubicBezTo>
                    <a:pt x="116" y="10"/>
                    <a:pt x="108" y="1"/>
                    <a:pt x="9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30"/>
            <p:cNvSpPr/>
            <p:nvPr/>
          </p:nvSpPr>
          <p:spPr>
            <a:xfrm>
              <a:off x="4406105" y="4581359"/>
              <a:ext cx="18795" cy="18886"/>
            </a:xfrm>
            <a:custGeom>
              <a:avLst/>
              <a:gdLst/>
              <a:ahLst/>
              <a:cxnLst/>
              <a:rect l="l" t="t" r="r" b="b"/>
              <a:pathLst>
                <a:path w="206" h="207" extrusionOk="0">
                  <a:moveTo>
                    <a:pt x="144" y="1"/>
                  </a:moveTo>
                  <a:cubicBezTo>
                    <a:pt x="126" y="1"/>
                    <a:pt x="117" y="10"/>
                    <a:pt x="99" y="19"/>
                  </a:cubicBezTo>
                  <a:cubicBezTo>
                    <a:pt x="72" y="46"/>
                    <a:pt x="45" y="72"/>
                    <a:pt x="19" y="99"/>
                  </a:cubicBezTo>
                  <a:cubicBezTo>
                    <a:pt x="10" y="108"/>
                    <a:pt x="1" y="126"/>
                    <a:pt x="1" y="144"/>
                  </a:cubicBezTo>
                  <a:cubicBezTo>
                    <a:pt x="1" y="153"/>
                    <a:pt x="10" y="162"/>
                    <a:pt x="10" y="162"/>
                  </a:cubicBezTo>
                  <a:cubicBezTo>
                    <a:pt x="10" y="170"/>
                    <a:pt x="19" y="179"/>
                    <a:pt x="19" y="188"/>
                  </a:cubicBezTo>
                  <a:cubicBezTo>
                    <a:pt x="36" y="197"/>
                    <a:pt x="54" y="206"/>
                    <a:pt x="63" y="206"/>
                  </a:cubicBezTo>
                  <a:cubicBezTo>
                    <a:pt x="81" y="206"/>
                    <a:pt x="99" y="197"/>
                    <a:pt x="108" y="188"/>
                  </a:cubicBezTo>
                  <a:cubicBezTo>
                    <a:pt x="135" y="162"/>
                    <a:pt x="161" y="135"/>
                    <a:pt x="188" y="108"/>
                  </a:cubicBezTo>
                  <a:cubicBezTo>
                    <a:pt x="197" y="99"/>
                    <a:pt x="206" y="81"/>
                    <a:pt x="206" y="63"/>
                  </a:cubicBezTo>
                  <a:cubicBezTo>
                    <a:pt x="206" y="55"/>
                    <a:pt x="206" y="46"/>
                    <a:pt x="197" y="37"/>
                  </a:cubicBezTo>
                  <a:cubicBezTo>
                    <a:pt x="197" y="37"/>
                    <a:pt x="197" y="28"/>
                    <a:pt x="188" y="19"/>
                  </a:cubicBezTo>
                  <a:cubicBezTo>
                    <a:pt x="179" y="10"/>
                    <a:pt x="161" y="1"/>
                    <a:pt x="14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30"/>
            <p:cNvSpPr/>
            <p:nvPr/>
          </p:nvSpPr>
          <p:spPr>
            <a:xfrm>
              <a:off x="4467963" y="4583275"/>
              <a:ext cx="21258" cy="16697"/>
            </a:xfrm>
            <a:custGeom>
              <a:avLst/>
              <a:gdLst/>
              <a:ahLst/>
              <a:cxnLst/>
              <a:rect l="l" t="t" r="r" b="b"/>
              <a:pathLst>
                <a:path w="233" h="183" extrusionOk="0">
                  <a:moveTo>
                    <a:pt x="157" y="0"/>
                  </a:moveTo>
                  <a:cubicBezTo>
                    <a:pt x="150" y="0"/>
                    <a:pt x="144" y="2"/>
                    <a:pt x="135" y="7"/>
                  </a:cubicBezTo>
                  <a:cubicBezTo>
                    <a:pt x="99" y="25"/>
                    <a:pt x="72" y="51"/>
                    <a:pt x="36" y="69"/>
                  </a:cubicBezTo>
                  <a:cubicBezTo>
                    <a:pt x="28" y="78"/>
                    <a:pt x="10" y="87"/>
                    <a:pt x="10" y="105"/>
                  </a:cubicBezTo>
                  <a:cubicBezTo>
                    <a:pt x="1" y="123"/>
                    <a:pt x="10" y="141"/>
                    <a:pt x="19" y="149"/>
                  </a:cubicBezTo>
                  <a:cubicBezTo>
                    <a:pt x="28" y="167"/>
                    <a:pt x="36" y="176"/>
                    <a:pt x="54" y="176"/>
                  </a:cubicBezTo>
                  <a:cubicBezTo>
                    <a:pt x="63" y="181"/>
                    <a:pt x="70" y="183"/>
                    <a:pt x="77" y="183"/>
                  </a:cubicBezTo>
                  <a:cubicBezTo>
                    <a:pt x="83" y="183"/>
                    <a:pt x="90" y="181"/>
                    <a:pt x="99" y="176"/>
                  </a:cubicBezTo>
                  <a:lnTo>
                    <a:pt x="197" y="114"/>
                  </a:lnTo>
                  <a:cubicBezTo>
                    <a:pt x="206" y="105"/>
                    <a:pt x="224" y="96"/>
                    <a:pt x="224" y="78"/>
                  </a:cubicBezTo>
                  <a:cubicBezTo>
                    <a:pt x="233" y="60"/>
                    <a:pt x="224" y="42"/>
                    <a:pt x="215" y="34"/>
                  </a:cubicBezTo>
                  <a:cubicBezTo>
                    <a:pt x="206" y="16"/>
                    <a:pt x="197" y="7"/>
                    <a:pt x="179" y="7"/>
                  </a:cubicBezTo>
                  <a:cubicBezTo>
                    <a:pt x="170" y="2"/>
                    <a:pt x="164" y="0"/>
                    <a:pt x="15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30"/>
            <p:cNvSpPr/>
            <p:nvPr/>
          </p:nvSpPr>
          <p:spPr>
            <a:xfrm>
              <a:off x="4491594" y="4656264"/>
              <a:ext cx="18795" cy="19616"/>
            </a:xfrm>
            <a:custGeom>
              <a:avLst/>
              <a:gdLst/>
              <a:ahLst/>
              <a:cxnLst/>
              <a:rect l="l" t="t" r="r" b="b"/>
              <a:pathLst>
                <a:path w="206" h="215" extrusionOk="0">
                  <a:moveTo>
                    <a:pt x="143" y="1"/>
                  </a:moveTo>
                  <a:cubicBezTo>
                    <a:pt x="125" y="1"/>
                    <a:pt x="108" y="1"/>
                    <a:pt x="99" y="19"/>
                  </a:cubicBezTo>
                  <a:cubicBezTo>
                    <a:pt x="72" y="45"/>
                    <a:pt x="45" y="81"/>
                    <a:pt x="18" y="117"/>
                  </a:cubicBezTo>
                  <a:cubicBezTo>
                    <a:pt x="18" y="117"/>
                    <a:pt x="9" y="126"/>
                    <a:pt x="9" y="135"/>
                  </a:cubicBezTo>
                  <a:cubicBezTo>
                    <a:pt x="0" y="143"/>
                    <a:pt x="0" y="152"/>
                    <a:pt x="0" y="161"/>
                  </a:cubicBezTo>
                  <a:cubicBezTo>
                    <a:pt x="0" y="170"/>
                    <a:pt x="9" y="188"/>
                    <a:pt x="18" y="197"/>
                  </a:cubicBezTo>
                  <a:cubicBezTo>
                    <a:pt x="36" y="215"/>
                    <a:pt x="45" y="215"/>
                    <a:pt x="63" y="215"/>
                  </a:cubicBezTo>
                  <a:cubicBezTo>
                    <a:pt x="81" y="215"/>
                    <a:pt x="99" y="215"/>
                    <a:pt x="108" y="197"/>
                  </a:cubicBezTo>
                  <a:lnTo>
                    <a:pt x="188" y="99"/>
                  </a:lnTo>
                  <a:cubicBezTo>
                    <a:pt x="188" y="99"/>
                    <a:pt x="197" y="90"/>
                    <a:pt x="197" y="81"/>
                  </a:cubicBezTo>
                  <a:cubicBezTo>
                    <a:pt x="197" y="72"/>
                    <a:pt x="206" y="72"/>
                    <a:pt x="206" y="63"/>
                  </a:cubicBezTo>
                  <a:cubicBezTo>
                    <a:pt x="206" y="45"/>
                    <a:pt x="197" y="27"/>
                    <a:pt x="188" y="19"/>
                  </a:cubicBezTo>
                  <a:cubicBezTo>
                    <a:pt x="170" y="10"/>
                    <a:pt x="161" y="1"/>
                    <a:pt x="14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30"/>
            <p:cNvSpPr/>
            <p:nvPr/>
          </p:nvSpPr>
          <p:spPr>
            <a:xfrm>
              <a:off x="4502177" y="4615208"/>
              <a:ext cx="15510" cy="18339"/>
            </a:xfrm>
            <a:custGeom>
              <a:avLst/>
              <a:gdLst/>
              <a:ahLst/>
              <a:cxnLst/>
              <a:rect l="l" t="t" r="r" b="b"/>
              <a:pathLst>
                <a:path w="170" h="201" extrusionOk="0">
                  <a:moveTo>
                    <a:pt x="105" y="1"/>
                  </a:moveTo>
                  <a:cubicBezTo>
                    <a:pt x="100" y="1"/>
                    <a:pt x="95" y="2"/>
                    <a:pt x="90" y="5"/>
                  </a:cubicBezTo>
                  <a:cubicBezTo>
                    <a:pt x="72" y="14"/>
                    <a:pt x="63" y="23"/>
                    <a:pt x="54" y="31"/>
                  </a:cubicBezTo>
                  <a:cubicBezTo>
                    <a:pt x="36" y="58"/>
                    <a:pt x="27" y="85"/>
                    <a:pt x="9" y="112"/>
                  </a:cubicBezTo>
                  <a:cubicBezTo>
                    <a:pt x="9" y="121"/>
                    <a:pt x="9" y="121"/>
                    <a:pt x="9" y="130"/>
                  </a:cubicBezTo>
                  <a:cubicBezTo>
                    <a:pt x="0" y="138"/>
                    <a:pt x="0" y="147"/>
                    <a:pt x="9" y="156"/>
                  </a:cubicBezTo>
                  <a:cubicBezTo>
                    <a:pt x="9" y="165"/>
                    <a:pt x="9" y="174"/>
                    <a:pt x="18" y="174"/>
                  </a:cubicBezTo>
                  <a:cubicBezTo>
                    <a:pt x="18" y="183"/>
                    <a:pt x="27" y="192"/>
                    <a:pt x="36" y="192"/>
                  </a:cubicBezTo>
                  <a:cubicBezTo>
                    <a:pt x="45" y="201"/>
                    <a:pt x="63" y="201"/>
                    <a:pt x="81" y="201"/>
                  </a:cubicBezTo>
                  <a:cubicBezTo>
                    <a:pt x="99" y="192"/>
                    <a:pt x="108" y="183"/>
                    <a:pt x="116" y="174"/>
                  </a:cubicBezTo>
                  <a:cubicBezTo>
                    <a:pt x="134" y="147"/>
                    <a:pt x="143" y="121"/>
                    <a:pt x="161" y="94"/>
                  </a:cubicBezTo>
                  <a:cubicBezTo>
                    <a:pt x="161" y="85"/>
                    <a:pt x="161" y="76"/>
                    <a:pt x="161" y="76"/>
                  </a:cubicBezTo>
                  <a:cubicBezTo>
                    <a:pt x="170" y="67"/>
                    <a:pt x="170" y="58"/>
                    <a:pt x="161" y="49"/>
                  </a:cubicBezTo>
                  <a:cubicBezTo>
                    <a:pt x="161" y="40"/>
                    <a:pt x="161" y="31"/>
                    <a:pt x="152" y="23"/>
                  </a:cubicBezTo>
                  <a:cubicBezTo>
                    <a:pt x="152" y="23"/>
                    <a:pt x="143" y="14"/>
                    <a:pt x="134" y="14"/>
                  </a:cubicBezTo>
                  <a:cubicBezTo>
                    <a:pt x="128" y="7"/>
                    <a:pt x="117" y="1"/>
                    <a:pt x="1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30"/>
            <p:cNvSpPr/>
            <p:nvPr/>
          </p:nvSpPr>
          <p:spPr>
            <a:xfrm>
              <a:off x="4452544" y="4629441"/>
              <a:ext cx="16332" cy="12865"/>
            </a:xfrm>
            <a:custGeom>
              <a:avLst/>
              <a:gdLst/>
              <a:ahLst/>
              <a:cxnLst/>
              <a:rect l="l" t="t" r="r" b="b"/>
              <a:pathLst>
                <a:path w="179" h="141" extrusionOk="0">
                  <a:moveTo>
                    <a:pt x="107" y="0"/>
                  </a:moveTo>
                  <a:cubicBezTo>
                    <a:pt x="81" y="9"/>
                    <a:pt x="63" y="9"/>
                    <a:pt x="45" y="18"/>
                  </a:cubicBezTo>
                  <a:cubicBezTo>
                    <a:pt x="36" y="18"/>
                    <a:pt x="27" y="27"/>
                    <a:pt x="27" y="27"/>
                  </a:cubicBezTo>
                  <a:cubicBezTo>
                    <a:pt x="18" y="36"/>
                    <a:pt x="9" y="45"/>
                    <a:pt x="9" y="45"/>
                  </a:cubicBezTo>
                  <a:cubicBezTo>
                    <a:pt x="0" y="54"/>
                    <a:pt x="0" y="63"/>
                    <a:pt x="0" y="72"/>
                  </a:cubicBezTo>
                  <a:cubicBezTo>
                    <a:pt x="0" y="81"/>
                    <a:pt x="0" y="90"/>
                    <a:pt x="0" y="98"/>
                  </a:cubicBezTo>
                  <a:cubicBezTo>
                    <a:pt x="9" y="98"/>
                    <a:pt x="9" y="107"/>
                    <a:pt x="9" y="107"/>
                  </a:cubicBezTo>
                  <a:cubicBezTo>
                    <a:pt x="18" y="116"/>
                    <a:pt x="18" y="125"/>
                    <a:pt x="27" y="134"/>
                  </a:cubicBezTo>
                  <a:lnTo>
                    <a:pt x="45" y="134"/>
                  </a:lnTo>
                  <a:cubicBezTo>
                    <a:pt x="49" y="139"/>
                    <a:pt x="56" y="141"/>
                    <a:pt x="63" y="141"/>
                  </a:cubicBezTo>
                  <a:cubicBezTo>
                    <a:pt x="69" y="141"/>
                    <a:pt x="76" y="139"/>
                    <a:pt x="81" y="134"/>
                  </a:cubicBezTo>
                  <a:cubicBezTo>
                    <a:pt x="98" y="134"/>
                    <a:pt x="116" y="125"/>
                    <a:pt x="134" y="116"/>
                  </a:cubicBezTo>
                  <a:cubicBezTo>
                    <a:pt x="143" y="116"/>
                    <a:pt x="152" y="116"/>
                    <a:pt x="161" y="107"/>
                  </a:cubicBezTo>
                  <a:cubicBezTo>
                    <a:pt x="161" y="107"/>
                    <a:pt x="170" y="98"/>
                    <a:pt x="170" y="90"/>
                  </a:cubicBezTo>
                  <a:cubicBezTo>
                    <a:pt x="179" y="81"/>
                    <a:pt x="179" y="72"/>
                    <a:pt x="179" y="72"/>
                  </a:cubicBezTo>
                  <a:cubicBezTo>
                    <a:pt x="179" y="63"/>
                    <a:pt x="179" y="54"/>
                    <a:pt x="179" y="45"/>
                  </a:cubicBezTo>
                  <a:cubicBezTo>
                    <a:pt x="179" y="36"/>
                    <a:pt x="179" y="36"/>
                    <a:pt x="170" y="27"/>
                  </a:cubicBezTo>
                  <a:cubicBezTo>
                    <a:pt x="170" y="18"/>
                    <a:pt x="161" y="9"/>
                    <a:pt x="152" y="9"/>
                  </a:cubicBezTo>
                  <a:cubicBezTo>
                    <a:pt x="143" y="0"/>
                    <a:pt x="143" y="0"/>
                    <a:pt x="13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30"/>
            <p:cNvSpPr/>
            <p:nvPr/>
          </p:nvSpPr>
          <p:spPr>
            <a:xfrm>
              <a:off x="4711383" y="4721407"/>
              <a:ext cx="13047" cy="22080"/>
            </a:xfrm>
            <a:custGeom>
              <a:avLst/>
              <a:gdLst/>
              <a:ahLst/>
              <a:cxnLst/>
              <a:rect l="l" t="t" r="r" b="b"/>
              <a:pathLst>
                <a:path w="143" h="242" extrusionOk="0">
                  <a:moveTo>
                    <a:pt x="98" y="0"/>
                  </a:moveTo>
                  <a:cubicBezTo>
                    <a:pt x="89" y="0"/>
                    <a:pt x="72" y="0"/>
                    <a:pt x="54" y="9"/>
                  </a:cubicBezTo>
                  <a:cubicBezTo>
                    <a:pt x="45" y="18"/>
                    <a:pt x="27" y="36"/>
                    <a:pt x="27" y="45"/>
                  </a:cubicBezTo>
                  <a:cubicBezTo>
                    <a:pt x="18" y="90"/>
                    <a:pt x="9" y="125"/>
                    <a:pt x="9" y="161"/>
                  </a:cubicBezTo>
                  <a:cubicBezTo>
                    <a:pt x="0" y="170"/>
                    <a:pt x="0" y="179"/>
                    <a:pt x="9" y="188"/>
                  </a:cubicBezTo>
                  <a:cubicBezTo>
                    <a:pt x="9" y="197"/>
                    <a:pt x="9" y="206"/>
                    <a:pt x="9" y="214"/>
                  </a:cubicBezTo>
                  <a:cubicBezTo>
                    <a:pt x="18" y="223"/>
                    <a:pt x="36" y="232"/>
                    <a:pt x="54" y="241"/>
                  </a:cubicBezTo>
                  <a:cubicBezTo>
                    <a:pt x="63" y="241"/>
                    <a:pt x="80" y="241"/>
                    <a:pt x="98" y="232"/>
                  </a:cubicBezTo>
                  <a:cubicBezTo>
                    <a:pt x="107" y="223"/>
                    <a:pt x="125" y="214"/>
                    <a:pt x="125" y="197"/>
                  </a:cubicBezTo>
                  <a:cubicBezTo>
                    <a:pt x="134" y="161"/>
                    <a:pt x="134" y="116"/>
                    <a:pt x="143" y="81"/>
                  </a:cubicBezTo>
                  <a:cubicBezTo>
                    <a:pt x="143" y="72"/>
                    <a:pt x="143" y="63"/>
                    <a:pt x="143" y="54"/>
                  </a:cubicBezTo>
                  <a:cubicBezTo>
                    <a:pt x="143" y="45"/>
                    <a:pt x="143" y="36"/>
                    <a:pt x="134" y="36"/>
                  </a:cubicBezTo>
                  <a:cubicBezTo>
                    <a:pt x="134" y="18"/>
                    <a:pt x="116" y="9"/>
                    <a:pt x="9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30"/>
            <p:cNvSpPr/>
            <p:nvPr/>
          </p:nvSpPr>
          <p:spPr>
            <a:xfrm>
              <a:off x="4471248" y="3553849"/>
              <a:ext cx="30200" cy="32389"/>
            </a:xfrm>
            <a:custGeom>
              <a:avLst/>
              <a:gdLst/>
              <a:ahLst/>
              <a:cxnLst/>
              <a:rect l="l" t="t" r="r" b="b"/>
              <a:pathLst>
                <a:path w="331" h="355" extrusionOk="0">
                  <a:moveTo>
                    <a:pt x="67" y="0"/>
                  </a:moveTo>
                  <a:cubicBezTo>
                    <a:pt x="52" y="0"/>
                    <a:pt x="36" y="5"/>
                    <a:pt x="27" y="14"/>
                  </a:cubicBezTo>
                  <a:cubicBezTo>
                    <a:pt x="0" y="40"/>
                    <a:pt x="0" y="76"/>
                    <a:pt x="27" y="103"/>
                  </a:cubicBezTo>
                  <a:cubicBezTo>
                    <a:pt x="90" y="183"/>
                    <a:pt x="152" y="254"/>
                    <a:pt x="223" y="335"/>
                  </a:cubicBezTo>
                  <a:cubicBezTo>
                    <a:pt x="232" y="348"/>
                    <a:pt x="248" y="355"/>
                    <a:pt x="264" y="355"/>
                  </a:cubicBezTo>
                  <a:cubicBezTo>
                    <a:pt x="279" y="355"/>
                    <a:pt x="295" y="348"/>
                    <a:pt x="304" y="335"/>
                  </a:cubicBezTo>
                  <a:cubicBezTo>
                    <a:pt x="331" y="308"/>
                    <a:pt x="331" y="272"/>
                    <a:pt x="304" y="246"/>
                  </a:cubicBezTo>
                  <a:lnTo>
                    <a:pt x="108" y="14"/>
                  </a:lnTo>
                  <a:cubicBezTo>
                    <a:pt x="99" y="5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30"/>
            <p:cNvSpPr/>
            <p:nvPr/>
          </p:nvSpPr>
          <p:spPr>
            <a:xfrm>
              <a:off x="4581097" y="3422376"/>
              <a:ext cx="28649" cy="27006"/>
            </a:xfrm>
            <a:custGeom>
              <a:avLst/>
              <a:gdLst/>
              <a:ahLst/>
              <a:cxnLst/>
              <a:rect l="l" t="t" r="r" b="b"/>
              <a:pathLst>
                <a:path w="314" h="296" extrusionOk="0">
                  <a:moveTo>
                    <a:pt x="68" y="0"/>
                  </a:moveTo>
                  <a:cubicBezTo>
                    <a:pt x="49" y="0"/>
                    <a:pt x="30" y="10"/>
                    <a:pt x="19" y="27"/>
                  </a:cubicBezTo>
                  <a:cubicBezTo>
                    <a:pt x="1" y="63"/>
                    <a:pt x="10" y="99"/>
                    <a:pt x="36" y="116"/>
                  </a:cubicBezTo>
                  <a:cubicBezTo>
                    <a:pt x="54" y="125"/>
                    <a:pt x="72" y="134"/>
                    <a:pt x="90" y="152"/>
                  </a:cubicBezTo>
                  <a:lnTo>
                    <a:pt x="81" y="143"/>
                  </a:lnTo>
                  <a:lnTo>
                    <a:pt x="81" y="143"/>
                  </a:lnTo>
                  <a:cubicBezTo>
                    <a:pt x="108" y="170"/>
                    <a:pt x="144" y="197"/>
                    <a:pt x="170" y="232"/>
                  </a:cubicBezTo>
                  <a:cubicBezTo>
                    <a:pt x="170" y="232"/>
                    <a:pt x="162" y="224"/>
                    <a:pt x="161" y="224"/>
                  </a:cubicBezTo>
                  <a:lnTo>
                    <a:pt x="161" y="224"/>
                  </a:lnTo>
                  <a:cubicBezTo>
                    <a:pt x="170" y="232"/>
                    <a:pt x="179" y="250"/>
                    <a:pt x="197" y="268"/>
                  </a:cubicBezTo>
                  <a:cubicBezTo>
                    <a:pt x="203" y="285"/>
                    <a:pt x="223" y="295"/>
                    <a:pt x="245" y="295"/>
                  </a:cubicBezTo>
                  <a:cubicBezTo>
                    <a:pt x="256" y="295"/>
                    <a:pt x="268" y="292"/>
                    <a:pt x="277" y="286"/>
                  </a:cubicBezTo>
                  <a:cubicBezTo>
                    <a:pt x="304" y="268"/>
                    <a:pt x="313" y="232"/>
                    <a:pt x="295" y="206"/>
                  </a:cubicBezTo>
                  <a:cubicBezTo>
                    <a:pt x="251" y="125"/>
                    <a:pt x="179" y="54"/>
                    <a:pt x="99" y="9"/>
                  </a:cubicBezTo>
                  <a:cubicBezTo>
                    <a:pt x="89" y="3"/>
                    <a:pt x="79" y="0"/>
                    <a:pt x="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30"/>
            <p:cNvSpPr/>
            <p:nvPr/>
          </p:nvSpPr>
          <p:spPr>
            <a:xfrm>
              <a:off x="4658466" y="3420734"/>
              <a:ext cx="14689" cy="17974"/>
            </a:xfrm>
            <a:custGeom>
              <a:avLst/>
              <a:gdLst/>
              <a:ahLst/>
              <a:cxnLst/>
              <a:rect l="l" t="t" r="r" b="b"/>
              <a:pathLst>
                <a:path w="161" h="197" extrusionOk="0">
                  <a:moveTo>
                    <a:pt x="54" y="1"/>
                  </a:moveTo>
                  <a:cubicBezTo>
                    <a:pt x="45" y="1"/>
                    <a:pt x="36" y="1"/>
                    <a:pt x="27" y="10"/>
                  </a:cubicBezTo>
                  <a:cubicBezTo>
                    <a:pt x="18" y="18"/>
                    <a:pt x="0" y="27"/>
                    <a:pt x="0" y="45"/>
                  </a:cubicBezTo>
                  <a:cubicBezTo>
                    <a:pt x="0" y="45"/>
                    <a:pt x="0" y="54"/>
                    <a:pt x="0" y="63"/>
                  </a:cubicBezTo>
                  <a:cubicBezTo>
                    <a:pt x="0" y="72"/>
                    <a:pt x="0" y="81"/>
                    <a:pt x="9" y="90"/>
                  </a:cubicBezTo>
                  <a:lnTo>
                    <a:pt x="45" y="170"/>
                  </a:lnTo>
                  <a:cubicBezTo>
                    <a:pt x="45" y="179"/>
                    <a:pt x="54" y="179"/>
                    <a:pt x="63" y="188"/>
                  </a:cubicBezTo>
                  <a:cubicBezTo>
                    <a:pt x="63" y="188"/>
                    <a:pt x="72" y="197"/>
                    <a:pt x="81" y="197"/>
                  </a:cubicBezTo>
                  <a:lnTo>
                    <a:pt x="107" y="197"/>
                  </a:lnTo>
                  <a:cubicBezTo>
                    <a:pt x="116" y="197"/>
                    <a:pt x="125" y="197"/>
                    <a:pt x="125" y="188"/>
                  </a:cubicBezTo>
                  <a:cubicBezTo>
                    <a:pt x="143" y="179"/>
                    <a:pt x="152" y="170"/>
                    <a:pt x="161" y="152"/>
                  </a:cubicBezTo>
                  <a:cubicBezTo>
                    <a:pt x="161" y="152"/>
                    <a:pt x="161" y="143"/>
                    <a:pt x="161" y="134"/>
                  </a:cubicBezTo>
                  <a:cubicBezTo>
                    <a:pt x="161" y="126"/>
                    <a:pt x="152" y="117"/>
                    <a:pt x="152" y="108"/>
                  </a:cubicBezTo>
                  <a:cubicBezTo>
                    <a:pt x="134" y="81"/>
                    <a:pt x="125" y="54"/>
                    <a:pt x="107" y="27"/>
                  </a:cubicBezTo>
                  <a:cubicBezTo>
                    <a:pt x="107" y="18"/>
                    <a:pt x="98" y="18"/>
                    <a:pt x="98" y="10"/>
                  </a:cubicBezTo>
                  <a:cubicBezTo>
                    <a:pt x="90" y="10"/>
                    <a:pt x="81" y="1"/>
                    <a:pt x="7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30"/>
            <p:cNvSpPr/>
            <p:nvPr/>
          </p:nvSpPr>
          <p:spPr>
            <a:xfrm>
              <a:off x="4624252" y="3436244"/>
              <a:ext cx="13138" cy="13047"/>
            </a:xfrm>
            <a:custGeom>
              <a:avLst/>
              <a:gdLst/>
              <a:ahLst/>
              <a:cxnLst/>
              <a:rect l="l" t="t" r="r" b="b"/>
              <a:pathLst>
                <a:path w="144" h="143" extrusionOk="0">
                  <a:moveTo>
                    <a:pt x="63" y="0"/>
                  </a:moveTo>
                  <a:cubicBezTo>
                    <a:pt x="54" y="0"/>
                    <a:pt x="45" y="9"/>
                    <a:pt x="45" y="9"/>
                  </a:cubicBezTo>
                  <a:cubicBezTo>
                    <a:pt x="36" y="9"/>
                    <a:pt x="27" y="18"/>
                    <a:pt x="18" y="18"/>
                  </a:cubicBezTo>
                  <a:cubicBezTo>
                    <a:pt x="18" y="27"/>
                    <a:pt x="18" y="27"/>
                    <a:pt x="10" y="36"/>
                  </a:cubicBezTo>
                  <a:cubicBezTo>
                    <a:pt x="10" y="45"/>
                    <a:pt x="1" y="54"/>
                    <a:pt x="1" y="63"/>
                  </a:cubicBezTo>
                  <a:cubicBezTo>
                    <a:pt x="1" y="72"/>
                    <a:pt x="1" y="80"/>
                    <a:pt x="10" y="80"/>
                  </a:cubicBezTo>
                  <a:cubicBezTo>
                    <a:pt x="10" y="89"/>
                    <a:pt x="10" y="98"/>
                    <a:pt x="18" y="107"/>
                  </a:cubicBezTo>
                  <a:lnTo>
                    <a:pt x="36" y="125"/>
                  </a:lnTo>
                  <a:cubicBezTo>
                    <a:pt x="45" y="134"/>
                    <a:pt x="54" y="134"/>
                    <a:pt x="63" y="143"/>
                  </a:cubicBezTo>
                  <a:lnTo>
                    <a:pt x="108" y="143"/>
                  </a:lnTo>
                  <a:cubicBezTo>
                    <a:pt x="117" y="134"/>
                    <a:pt x="126" y="134"/>
                    <a:pt x="126" y="125"/>
                  </a:cubicBezTo>
                  <a:cubicBezTo>
                    <a:pt x="134" y="125"/>
                    <a:pt x="134" y="116"/>
                    <a:pt x="134" y="116"/>
                  </a:cubicBezTo>
                  <a:cubicBezTo>
                    <a:pt x="143" y="107"/>
                    <a:pt x="143" y="98"/>
                    <a:pt x="143" y="80"/>
                  </a:cubicBezTo>
                  <a:cubicBezTo>
                    <a:pt x="143" y="80"/>
                    <a:pt x="143" y="72"/>
                    <a:pt x="143" y="72"/>
                  </a:cubicBezTo>
                  <a:cubicBezTo>
                    <a:pt x="143" y="54"/>
                    <a:pt x="134" y="45"/>
                    <a:pt x="126" y="45"/>
                  </a:cubicBezTo>
                  <a:cubicBezTo>
                    <a:pt x="117" y="36"/>
                    <a:pt x="117" y="27"/>
                    <a:pt x="108" y="18"/>
                  </a:cubicBezTo>
                  <a:cubicBezTo>
                    <a:pt x="99" y="18"/>
                    <a:pt x="99" y="9"/>
                    <a:pt x="90" y="9"/>
                  </a:cubicBezTo>
                  <a:cubicBezTo>
                    <a:pt x="81" y="9"/>
                    <a:pt x="72" y="0"/>
                    <a:pt x="6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30"/>
            <p:cNvSpPr/>
            <p:nvPr/>
          </p:nvSpPr>
          <p:spPr>
            <a:xfrm>
              <a:off x="4662480" y="3369459"/>
              <a:ext cx="23722" cy="28649"/>
            </a:xfrm>
            <a:custGeom>
              <a:avLst/>
              <a:gdLst/>
              <a:ahLst/>
              <a:cxnLst/>
              <a:rect l="l" t="t" r="r" b="b"/>
              <a:pathLst>
                <a:path w="260" h="314" extrusionOk="0">
                  <a:moveTo>
                    <a:pt x="76" y="0"/>
                  </a:moveTo>
                  <a:cubicBezTo>
                    <a:pt x="66" y="0"/>
                    <a:pt x="55" y="3"/>
                    <a:pt x="46" y="10"/>
                  </a:cubicBezTo>
                  <a:cubicBezTo>
                    <a:pt x="19" y="27"/>
                    <a:pt x="1" y="63"/>
                    <a:pt x="19" y="90"/>
                  </a:cubicBezTo>
                  <a:lnTo>
                    <a:pt x="135" y="286"/>
                  </a:lnTo>
                  <a:cubicBezTo>
                    <a:pt x="146" y="303"/>
                    <a:pt x="165" y="313"/>
                    <a:pt x="187" y="313"/>
                  </a:cubicBezTo>
                  <a:cubicBezTo>
                    <a:pt x="199" y="313"/>
                    <a:pt x="211" y="310"/>
                    <a:pt x="224" y="304"/>
                  </a:cubicBezTo>
                  <a:cubicBezTo>
                    <a:pt x="251" y="286"/>
                    <a:pt x="260" y="250"/>
                    <a:pt x="242" y="224"/>
                  </a:cubicBezTo>
                  <a:cubicBezTo>
                    <a:pt x="206" y="161"/>
                    <a:pt x="161" y="90"/>
                    <a:pt x="126" y="27"/>
                  </a:cubicBezTo>
                  <a:cubicBezTo>
                    <a:pt x="114" y="10"/>
                    <a:pt x="95" y="0"/>
                    <a:pt x="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30"/>
            <p:cNvSpPr/>
            <p:nvPr/>
          </p:nvSpPr>
          <p:spPr>
            <a:xfrm>
              <a:off x="4714577" y="3347927"/>
              <a:ext cx="17244" cy="21988"/>
            </a:xfrm>
            <a:custGeom>
              <a:avLst/>
              <a:gdLst/>
              <a:ahLst/>
              <a:cxnLst/>
              <a:rect l="l" t="t" r="r" b="b"/>
              <a:pathLst>
                <a:path w="189" h="241" extrusionOk="0">
                  <a:moveTo>
                    <a:pt x="66" y="1"/>
                  </a:moveTo>
                  <a:cubicBezTo>
                    <a:pt x="54" y="1"/>
                    <a:pt x="43" y="7"/>
                    <a:pt x="37" y="14"/>
                  </a:cubicBezTo>
                  <a:cubicBezTo>
                    <a:pt x="19" y="23"/>
                    <a:pt x="10" y="31"/>
                    <a:pt x="1" y="49"/>
                  </a:cubicBezTo>
                  <a:cubicBezTo>
                    <a:pt x="1" y="67"/>
                    <a:pt x="1" y="76"/>
                    <a:pt x="10" y="94"/>
                  </a:cubicBezTo>
                  <a:cubicBezTo>
                    <a:pt x="28" y="130"/>
                    <a:pt x="54" y="174"/>
                    <a:pt x="72" y="210"/>
                  </a:cubicBezTo>
                  <a:cubicBezTo>
                    <a:pt x="72" y="228"/>
                    <a:pt x="90" y="237"/>
                    <a:pt x="108" y="237"/>
                  </a:cubicBezTo>
                  <a:cubicBezTo>
                    <a:pt x="111" y="239"/>
                    <a:pt x="115" y="240"/>
                    <a:pt x="119" y="240"/>
                  </a:cubicBezTo>
                  <a:cubicBezTo>
                    <a:pt x="131" y="240"/>
                    <a:pt x="146" y="234"/>
                    <a:pt x="153" y="228"/>
                  </a:cubicBezTo>
                  <a:cubicBezTo>
                    <a:pt x="170" y="228"/>
                    <a:pt x="179" y="210"/>
                    <a:pt x="179" y="192"/>
                  </a:cubicBezTo>
                  <a:cubicBezTo>
                    <a:pt x="188" y="183"/>
                    <a:pt x="179" y="165"/>
                    <a:pt x="179" y="147"/>
                  </a:cubicBezTo>
                  <a:cubicBezTo>
                    <a:pt x="153" y="112"/>
                    <a:pt x="135" y="67"/>
                    <a:pt x="117" y="31"/>
                  </a:cubicBezTo>
                  <a:cubicBezTo>
                    <a:pt x="108" y="23"/>
                    <a:pt x="90" y="5"/>
                    <a:pt x="81" y="5"/>
                  </a:cubicBezTo>
                  <a:cubicBezTo>
                    <a:pt x="76" y="2"/>
                    <a:pt x="71" y="1"/>
                    <a:pt x="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30"/>
            <p:cNvSpPr/>
            <p:nvPr/>
          </p:nvSpPr>
          <p:spPr>
            <a:xfrm>
              <a:off x="4716219" y="3388983"/>
              <a:ext cx="13138" cy="16423"/>
            </a:xfrm>
            <a:custGeom>
              <a:avLst/>
              <a:gdLst/>
              <a:ahLst/>
              <a:cxnLst/>
              <a:rect l="l" t="t" r="r" b="b"/>
              <a:pathLst>
                <a:path w="144" h="180" extrusionOk="0">
                  <a:moveTo>
                    <a:pt x="45" y="1"/>
                  </a:moveTo>
                  <a:cubicBezTo>
                    <a:pt x="45" y="1"/>
                    <a:pt x="36" y="1"/>
                    <a:pt x="36" y="10"/>
                  </a:cubicBezTo>
                  <a:cubicBezTo>
                    <a:pt x="27" y="10"/>
                    <a:pt x="19" y="19"/>
                    <a:pt x="10" y="27"/>
                  </a:cubicBezTo>
                  <a:cubicBezTo>
                    <a:pt x="10" y="36"/>
                    <a:pt x="10" y="36"/>
                    <a:pt x="10" y="45"/>
                  </a:cubicBezTo>
                  <a:cubicBezTo>
                    <a:pt x="1" y="54"/>
                    <a:pt x="1" y="63"/>
                    <a:pt x="10" y="72"/>
                  </a:cubicBezTo>
                  <a:cubicBezTo>
                    <a:pt x="10" y="99"/>
                    <a:pt x="19" y="117"/>
                    <a:pt x="27" y="135"/>
                  </a:cubicBezTo>
                  <a:cubicBezTo>
                    <a:pt x="27" y="143"/>
                    <a:pt x="27" y="152"/>
                    <a:pt x="36" y="152"/>
                  </a:cubicBezTo>
                  <a:cubicBezTo>
                    <a:pt x="45" y="161"/>
                    <a:pt x="45" y="170"/>
                    <a:pt x="54" y="170"/>
                  </a:cubicBezTo>
                  <a:cubicBezTo>
                    <a:pt x="63" y="179"/>
                    <a:pt x="72" y="179"/>
                    <a:pt x="81" y="179"/>
                  </a:cubicBezTo>
                  <a:lnTo>
                    <a:pt x="99" y="179"/>
                  </a:lnTo>
                  <a:lnTo>
                    <a:pt x="117" y="170"/>
                  </a:lnTo>
                  <a:cubicBezTo>
                    <a:pt x="126" y="161"/>
                    <a:pt x="135" y="161"/>
                    <a:pt x="135" y="152"/>
                  </a:cubicBezTo>
                  <a:cubicBezTo>
                    <a:pt x="143" y="143"/>
                    <a:pt x="143" y="135"/>
                    <a:pt x="143" y="135"/>
                  </a:cubicBezTo>
                  <a:cubicBezTo>
                    <a:pt x="143" y="126"/>
                    <a:pt x="143" y="108"/>
                    <a:pt x="143" y="99"/>
                  </a:cubicBezTo>
                  <a:cubicBezTo>
                    <a:pt x="135" y="81"/>
                    <a:pt x="135" y="63"/>
                    <a:pt x="126" y="45"/>
                  </a:cubicBezTo>
                  <a:cubicBezTo>
                    <a:pt x="126" y="36"/>
                    <a:pt x="117" y="27"/>
                    <a:pt x="117" y="19"/>
                  </a:cubicBezTo>
                  <a:cubicBezTo>
                    <a:pt x="108" y="19"/>
                    <a:pt x="108" y="10"/>
                    <a:pt x="99" y="10"/>
                  </a:cubicBezTo>
                  <a:cubicBezTo>
                    <a:pt x="90" y="1"/>
                    <a:pt x="81" y="1"/>
                    <a:pt x="7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30"/>
            <p:cNvSpPr/>
            <p:nvPr/>
          </p:nvSpPr>
          <p:spPr>
            <a:xfrm>
              <a:off x="4774884" y="3314078"/>
              <a:ext cx="13868" cy="29470"/>
            </a:xfrm>
            <a:custGeom>
              <a:avLst/>
              <a:gdLst/>
              <a:ahLst/>
              <a:cxnLst/>
              <a:rect l="l" t="t" r="r" b="b"/>
              <a:pathLst>
                <a:path w="152" h="323" extrusionOk="0">
                  <a:moveTo>
                    <a:pt x="62" y="1"/>
                  </a:moveTo>
                  <a:cubicBezTo>
                    <a:pt x="36" y="1"/>
                    <a:pt x="0" y="28"/>
                    <a:pt x="9" y="63"/>
                  </a:cubicBezTo>
                  <a:cubicBezTo>
                    <a:pt x="9" y="126"/>
                    <a:pt x="18" y="197"/>
                    <a:pt x="27" y="260"/>
                  </a:cubicBezTo>
                  <a:cubicBezTo>
                    <a:pt x="27" y="278"/>
                    <a:pt x="27" y="286"/>
                    <a:pt x="45" y="304"/>
                  </a:cubicBezTo>
                  <a:cubicBezTo>
                    <a:pt x="54" y="313"/>
                    <a:pt x="71" y="322"/>
                    <a:pt x="89" y="322"/>
                  </a:cubicBezTo>
                  <a:cubicBezTo>
                    <a:pt x="116" y="322"/>
                    <a:pt x="152" y="295"/>
                    <a:pt x="152" y="260"/>
                  </a:cubicBezTo>
                  <a:cubicBezTo>
                    <a:pt x="143" y="197"/>
                    <a:pt x="134" y="126"/>
                    <a:pt x="125" y="63"/>
                  </a:cubicBezTo>
                  <a:cubicBezTo>
                    <a:pt x="125" y="46"/>
                    <a:pt x="125" y="37"/>
                    <a:pt x="107" y="19"/>
                  </a:cubicBezTo>
                  <a:cubicBezTo>
                    <a:pt x="98" y="10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30"/>
            <p:cNvSpPr/>
            <p:nvPr/>
          </p:nvSpPr>
          <p:spPr>
            <a:xfrm>
              <a:off x="4798423" y="3372743"/>
              <a:ext cx="10675" cy="22080"/>
            </a:xfrm>
            <a:custGeom>
              <a:avLst/>
              <a:gdLst/>
              <a:ahLst/>
              <a:cxnLst/>
              <a:rect l="l" t="t" r="r" b="b"/>
              <a:pathLst>
                <a:path w="117" h="242" extrusionOk="0">
                  <a:moveTo>
                    <a:pt x="63" y="0"/>
                  </a:moveTo>
                  <a:cubicBezTo>
                    <a:pt x="45" y="0"/>
                    <a:pt x="27" y="9"/>
                    <a:pt x="19" y="18"/>
                  </a:cubicBezTo>
                  <a:cubicBezTo>
                    <a:pt x="1" y="27"/>
                    <a:pt x="1" y="45"/>
                    <a:pt x="1" y="63"/>
                  </a:cubicBezTo>
                  <a:lnTo>
                    <a:pt x="1" y="179"/>
                  </a:lnTo>
                  <a:cubicBezTo>
                    <a:pt x="1" y="197"/>
                    <a:pt x="1" y="214"/>
                    <a:pt x="19" y="223"/>
                  </a:cubicBezTo>
                  <a:cubicBezTo>
                    <a:pt x="27" y="232"/>
                    <a:pt x="45" y="241"/>
                    <a:pt x="63" y="241"/>
                  </a:cubicBezTo>
                  <a:cubicBezTo>
                    <a:pt x="72" y="241"/>
                    <a:pt x="90" y="232"/>
                    <a:pt x="99" y="223"/>
                  </a:cubicBezTo>
                  <a:cubicBezTo>
                    <a:pt x="117" y="205"/>
                    <a:pt x="117" y="197"/>
                    <a:pt x="117" y="179"/>
                  </a:cubicBezTo>
                  <a:lnTo>
                    <a:pt x="117" y="63"/>
                  </a:lnTo>
                  <a:cubicBezTo>
                    <a:pt x="117" y="45"/>
                    <a:pt x="117" y="27"/>
                    <a:pt x="99" y="18"/>
                  </a:cubicBezTo>
                  <a:cubicBezTo>
                    <a:pt x="90" y="9"/>
                    <a:pt x="72" y="0"/>
                    <a:pt x="6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30"/>
            <p:cNvSpPr/>
            <p:nvPr/>
          </p:nvSpPr>
          <p:spPr>
            <a:xfrm>
              <a:off x="4756910" y="3369094"/>
              <a:ext cx="13138" cy="20346"/>
            </a:xfrm>
            <a:custGeom>
              <a:avLst/>
              <a:gdLst/>
              <a:ahLst/>
              <a:cxnLst/>
              <a:rect l="l" t="t" r="r" b="b"/>
              <a:pathLst>
                <a:path w="144" h="223" extrusionOk="0">
                  <a:moveTo>
                    <a:pt x="61" y="1"/>
                  </a:moveTo>
                  <a:cubicBezTo>
                    <a:pt x="56" y="1"/>
                    <a:pt x="51" y="2"/>
                    <a:pt x="45" y="5"/>
                  </a:cubicBezTo>
                  <a:cubicBezTo>
                    <a:pt x="36" y="14"/>
                    <a:pt x="19" y="22"/>
                    <a:pt x="10" y="31"/>
                  </a:cubicBezTo>
                  <a:cubicBezTo>
                    <a:pt x="10" y="40"/>
                    <a:pt x="10" y="40"/>
                    <a:pt x="10" y="49"/>
                  </a:cubicBezTo>
                  <a:cubicBezTo>
                    <a:pt x="1" y="58"/>
                    <a:pt x="1" y="67"/>
                    <a:pt x="10" y="76"/>
                  </a:cubicBezTo>
                  <a:lnTo>
                    <a:pt x="28" y="174"/>
                  </a:lnTo>
                  <a:cubicBezTo>
                    <a:pt x="28" y="192"/>
                    <a:pt x="36" y="210"/>
                    <a:pt x="54" y="210"/>
                  </a:cubicBezTo>
                  <a:cubicBezTo>
                    <a:pt x="61" y="216"/>
                    <a:pt x="71" y="222"/>
                    <a:pt x="83" y="222"/>
                  </a:cubicBezTo>
                  <a:cubicBezTo>
                    <a:pt x="88" y="222"/>
                    <a:pt x="94" y="221"/>
                    <a:pt x="99" y="219"/>
                  </a:cubicBezTo>
                  <a:cubicBezTo>
                    <a:pt x="117" y="219"/>
                    <a:pt x="126" y="210"/>
                    <a:pt x="135" y="192"/>
                  </a:cubicBezTo>
                  <a:cubicBezTo>
                    <a:pt x="135" y="183"/>
                    <a:pt x="143" y="183"/>
                    <a:pt x="143" y="174"/>
                  </a:cubicBezTo>
                  <a:cubicBezTo>
                    <a:pt x="143" y="165"/>
                    <a:pt x="143" y="156"/>
                    <a:pt x="143" y="147"/>
                  </a:cubicBezTo>
                  <a:cubicBezTo>
                    <a:pt x="135" y="112"/>
                    <a:pt x="126" y="76"/>
                    <a:pt x="126" y="49"/>
                  </a:cubicBezTo>
                  <a:cubicBezTo>
                    <a:pt x="117" y="31"/>
                    <a:pt x="108" y="22"/>
                    <a:pt x="99" y="14"/>
                  </a:cubicBezTo>
                  <a:cubicBezTo>
                    <a:pt x="86" y="7"/>
                    <a:pt x="74" y="1"/>
                    <a:pt x="6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30"/>
            <p:cNvSpPr/>
            <p:nvPr/>
          </p:nvSpPr>
          <p:spPr>
            <a:xfrm>
              <a:off x="4826159" y="3307235"/>
              <a:ext cx="13868" cy="27554"/>
            </a:xfrm>
            <a:custGeom>
              <a:avLst/>
              <a:gdLst/>
              <a:ahLst/>
              <a:cxnLst/>
              <a:rect l="l" t="t" r="r" b="b"/>
              <a:pathLst>
                <a:path w="152" h="302" extrusionOk="0">
                  <a:moveTo>
                    <a:pt x="83" y="1"/>
                  </a:moveTo>
                  <a:cubicBezTo>
                    <a:pt x="78" y="1"/>
                    <a:pt x="74" y="2"/>
                    <a:pt x="71" y="5"/>
                  </a:cubicBezTo>
                  <a:cubicBezTo>
                    <a:pt x="54" y="5"/>
                    <a:pt x="36" y="14"/>
                    <a:pt x="36" y="31"/>
                  </a:cubicBezTo>
                  <a:cubicBezTo>
                    <a:pt x="27" y="49"/>
                    <a:pt x="18" y="58"/>
                    <a:pt x="27" y="76"/>
                  </a:cubicBezTo>
                  <a:cubicBezTo>
                    <a:pt x="27" y="108"/>
                    <a:pt x="27" y="132"/>
                    <a:pt x="27" y="156"/>
                  </a:cubicBezTo>
                  <a:cubicBezTo>
                    <a:pt x="27" y="174"/>
                    <a:pt x="18" y="201"/>
                    <a:pt x="9" y="219"/>
                  </a:cubicBezTo>
                  <a:cubicBezTo>
                    <a:pt x="0" y="254"/>
                    <a:pt x="27" y="290"/>
                    <a:pt x="54" y="299"/>
                  </a:cubicBezTo>
                  <a:cubicBezTo>
                    <a:pt x="60" y="301"/>
                    <a:pt x="66" y="301"/>
                    <a:pt x="71" y="301"/>
                  </a:cubicBezTo>
                  <a:cubicBezTo>
                    <a:pt x="98" y="301"/>
                    <a:pt x="119" y="284"/>
                    <a:pt x="134" y="254"/>
                  </a:cubicBezTo>
                  <a:cubicBezTo>
                    <a:pt x="152" y="183"/>
                    <a:pt x="152" y="112"/>
                    <a:pt x="143" y="49"/>
                  </a:cubicBezTo>
                  <a:cubicBezTo>
                    <a:pt x="143" y="31"/>
                    <a:pt x="125" y="14"/>
                    <a:pt x="116" y="5"/>
                  </a:cubicBezTo>
                  <a:cubicBezTo>
                    <a:pt x="104" y="5"/>
                    <a:pt x="92" y="1"/>
                    <a:pt x="8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0"/>
            <p:cNvSpPr/>
            <p:nvPr/>
          </p:nvSpPr>
          <p:spPr>
            <a:xfrm>
              <a:off x="4869223" y="3314078"/>
              <a:ext cx="14781" cy="20528"/>
            </a:xfrm>
            <a:custGeom>
              <a:avLst/>
              <a:gdLst/>
              <a:ahLst/>
              <a:cxnLst/>
              <a:rect l="l" t="t" r="r" b="b"/>
              <a:pathLst>
                <a:path w="162" h="225" extrusionOk="0">
                  <a:moveTo>
                    <a:pt x="45" y="1"/>
                  </a:moveTo>
                  <a:cubicBezTo>
                    <a:pt x="28" y="10"/>
                    <a:pt x="19" y="19"/>
                    <a:pt x="10" y="37"/>
                  </a:cubicBezTo>
                  <a:cubicBezTo>
                    <a:pt x="10" y="37"/>
                    <a:pt x="1" y="46"/>
                    <a:pt x="1" y="46"/>
                  </a:cubicBezTo>
                  <a:cubicBezTo>
                    <a:pt x="1" y="55"/>
                    <a:pt x="1" y="72"/>
                    <a:pt x="1" y="81"/>
                  </a:cubicBezTo>
                  <a:cubicBezTo>
                    <a:pt x="19" y="117"/>
                    <a:pt x="28" y="144"/>
                    <a:pt x="37" y="179"/>
                  </a:cubicBezTo>
                  <a:cubicBezTo>
                    <a:pt x="45" y="188"/>
                    <a:pt x="45" y="188"/>
                    <a:pt x="54" y="197"/>
                  </a:cubicBezTo>
                  <a:cubicBezTo>
                    <a:pt x="54" y="206"/>
                    <a:pt x="63" y="206"/>
                    <a:pt x="72" y="215"/>
                  </a:cubicBezTo>
                  <a:cubicBezTo>
                    <a:pt x="81" y="224"/>
                    <a:pt x="99" y="224"/>
                    <a:pt x="117" y="224"/>
                  </a:cubicBezTo>
                  <a:cubicBezTo>
                    <a:pt x="135" y="215"/>
                    <a:pt x="144" y="206"/>
                    <a:pt x="153" y="188"/>
                  </a:cubicBezTo>
                  <a:cubicBezTo>
                    <a:pt x="153" y="188"/>
                    <a:pt x="153" y="179"/>
                    <a:pt x="161" y="179"/>
                  </a:cubicBezTo>
                  <a:cubicBezTo>
                    <a:pt x="161" y="170"/>
                    <a:pt x="161" y="153"/>
                    <a:pt x="161" y="144"/>
                  </a:cubicBezTo>
                  <a:cubicBezTo>
                    <a:pt x="144" y="108"/>
                    <a:pt x="135" y="81"/>
                    <a:pt x="117" y="46"/>
                  </a:cubicBezTo>
                  <a:cubicBezTo>
                    <a:pt x="117" y="37"/>
                    <a:pt x="117" y="37"/>
                    <a:pt x="108" y="28"/>
                  </a:cubicBezTo>
                  <a:cubicBezTo>
                    <a:pt x="108" y="19"/>
                    <a:pt x="99" y="19"/>
                    <a:pt x="90" y="10"/>
                  </a:cubicBezTo>
                  <a:cubicBezTo>
                    <a:pt x="81" y="1"/>
                    <a:pt x="63" y="1"/>
                    <a:pt x="4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0"/>
            <p:cNvSpPr/>
            <p:nvPr/>
          </p:nvSpPr>
          <p:spPr>
            <a:xfrm>
              <a:off x="4848056" y="3356686"/>
              <a:ext cx="13138" cy="15145"/>
            </a:xfrm>
            <a:custGeom>
              <a:avLst/>
              <a:gdLst/>
              <a:ahLst/>
              <a:cxnLst/>
              <a:rect l="l" t="t" r="r" b="b"/>
              <a:pathLst>
                <a:path w="144" h="166" extrusionOk="0">
                  <a:moveTo>
                    <a:pt x="63" y="0"/>
                  </a:moveTo>
                  <a:cubicBezTo>
                    <a:pt x="61" y="0"/>
                    <a:pt x="59" y="2"/>
                    <a:pt x="54" y="7"/>
                  </a:cubicBezTo>
                  <a:lnTo>
                    <a:pt x="28" y="7"/>
                  </a:lnTo>
                  <a:lnTo>
                    <a:pt x="19" y="16"/>
                  </a:lnTo>
                  <a:cubicBezTo>
                    <a:pt x="10" y="25"/>
                    <a:pt x="1" y="34"/>
                    <a:pt x="1" y="51"/>
                  </a:cubicBezTo>
                  <a:cubicBezTo>
                    <a:pt x="1" y="51"/>
                    <a:pt x="1" y="60"/>
                    <a:pt x="1" y="60"/>
                  </a:cubicBezTo>
                  <a:cubicBezTo>
                    <a:pt x="1" y="78"/>
                    <a:pt x="1" y="87"/>
                    <a:pt x="10" y="96"/>
                  </a:cubicBezTo>
                  <a:cubicBezTo>
                    <a:pt x="10" y="105"/>
                    <a:pt x="19" y="123"/>
                    <a:pt x="28" y="132"/>
                  </a:cubicBezTo>
                  <a:cubicBezTo>
                    <a:pt x="28" y="141"/>
                    <a:pt x="37" y="150"/>
                    <a:pt x="46" y="150"/>
                  </a:cubicBezTo>
                  <a:cubicBezTo>
                    <a:pt x="46" y="158"/>
                    <a:pt x="54" y="158"/>
                    <a:pt x="63" y="158"/>
                  </a:cubicBezTo>
                  <a:cubicBezTo>
                    <a:pt x="68" y="163"/>
                    <a:pt x="72" y="165"/>
                    <a:pt x="77" y="165"/>
                  </a:cubicBezTo>
                  <a:cubicBezTo>
                    <a:pt x="81" y="165"/>
                    <a:pt x="86" y="163"/>
                    <a:pt x="90" y="158"/>
                  </a:cubicBezTo>
                  <a:lnTo>
                    <a:pt x="108" y="158"/>
                  </a:lnTo>
                  <a:lnTo>
                    <a:pt x="126" y="150"/>
                  </a:lnTo>
                  <a:cubicBezTo>
                    <a:pt x="126" y="141"/>
                    <a:pt x="135" y="132"/>
                    <a:pt x="135" y="123"/>
                  </a:cubicBezTo>
                  <a:cubicBezTo>
                    <a:pt x="135" y="114"/>
                    <a:pt x="144" y="105"/>
                    <a:pt x="144" y="105"/>
                  </a:cubicBezTo>
                  <a:cubicBezTo>
                    <a:pt x="144" y="87"/>
                    <a:pt x="135" y="78"/>
                    <a:pt x="135" y="69"/>
                  </a:cubicBezTo>
                  <a:cubicBezTo>
                    <a:pt x="126" y="60"/>
                    <a:pt x="117" y="42"/>
                    <a:pt x="108" y="34"/>
                  </a:cubicBezTo>
                  <a:cubicBezTo>
                    <a:pt x="108" y="25"/>
                    <a:pt x="99" y="16"/>
                    <a:pt x="99" y="16"/>
                  </a:cubicBezTo>
                  <a:cubicBezTo>
                    <a:pt x="90" y="7"/>
                    <a:pt x="81" y="7"/>
                    <a:pt x="72" y="7"/>
                  </a:cubicBezTo>
                  <a:cubicBezTo>
                    <a:pt x="68" y="2"/>
                    <a:pt x="66" y="0"/>
                    <a:pt x="6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0"/>
            <p:cNvSpPr/>
            <p:nvPr/>
          </p:nvSpPr>
          <p:spPr>
            <a:xfrm>
              <a:off x="4900974" y="3340993"/>
              <a:ext cx="13959" cy="25273"/>
            </a:xfrm>
            <a:custGeom>
              <a:avLst/>
              <a:gdLst/>
              <a:ahLst/>
              <a:cxnLst/>
              <a:rect l="l" t="t" r="r" b="b"/>
              <a:pathLst>
                <a:path w="153" h="277" extrusionOk="0">
                  <a:moveTo>
                    <a:pt x="90" y="0"/>
                  </a:moveTo>
                  <a:cubicBezTo>
                    <a:pt x="72" y="0"/>
                    <a:pt x="54" y="9"/>
                    <a:pt x="45" y="18"/>
                  </a:cubicBezTo>
                  <a:cubicBezTo>
                    <a:pt x="36" y="18"/>
                    <a:pt x="36" y="27"/>
                    <a:pt x="36" y="27"/>
                  </a:cubicBezTo>
                  <a:cubicBezTo>
                    <a:pt x="28" y="36"/>
                    <a:pt x="28" y="54"/>
                    <a:pt x="28" y="63"/>
                  </a:cubicBezTo>
                  <a:cubicBezTo>
                    <a:pt x="19" y="116"/>
                    <a:pt x="10" y="161"/>
                    <a:pt x="1" y="214"/>
                  </a:cubicBezTo>
                  <a:cubicBezTo>
                    <a:pt x="1" y="232"/>
                    <a:pt x="10" y="250"/>
                    <a:pt x="19" y="259"/>
                  </a:cubicBezTo>
                  <a:cubicBezTo>
                    <a:pt x="36" y="268"/>
                    <a:pt x="54" y="277"/>
                    <a:pt x="63" y="277"/>
                  </a:cubicBezTo>
                  <a:cubicBezTo>
                    <a:pt x="81" y="277"/>
                    <a:pt x="99" y="268"/>
                    <a:pt x="108" y="259"/>
                  </a:cubicBezTo>
                  <a:cubicBezTo>
                    <a:pt x="117" y="259"/>
                    <a:pt x="117" y="250"/>
                    <a:pt x="117" y="250"/>
                  </a:cubicBezTo>
                  <a:cubicBezTo>
                    <a:pt x="126" y="241"/>
                    <a:pt x="126" y="223"/>
                    <a:pt x="126" y="214"/>
                  </a:cubicBezTo>
                  <a:cubicBezTo>
                    <a:pt x="135" y="161"/>
                    <a:pt x="144" y="116"/>
                    <a:pt x="144" y="63"/>
                  </a:cubicBezTo>
                  <a:cubicBezTo>
                    <a:pt x="152" y="45"/>
                    <a:pt x="135" y="27"/>
                    <a:pt x="126" y="18"/>
                  </a:cubicBezTo>
                  <a:cubicBezTo>
                    <a:pt x="117" y="9"/>
                    <a:pt x="99" y="0"/>
                    <a:pt x="9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0"/>
            <p:cNvSpPr/>
            <p:nvPr/>
          </p:nvSpPr>
          <p:spPr>
            <a:xfrm>
              <a:off x="4925425" y="3372743"/>
              <a:ext cx="11496" cy="22080"/>
            </a:xfrm>
            <a:custGeom>
              <a:avLst/>
              <a:gdLst/>
              <a:ahLst/>
              <a:cxnLst/>
              <a:rect l="l" t="t" r="r" b="b"/>
              <a:pathLst>
                <a:path w="126" h="242" extrusionOk="0">
                  <a:moveTo>
                    <a:pt x="63" y="0"/>
                  </a:moveTo>
                  <a:cubicBezTo>
                    <a:pt x="54" y="0"/>
                    <a:pt x="36" y="9"/>
                    <a:pt x="27" y="18"/>
                  </a:cubicBezTo>
                  <a:cubicBezTo>
                    <a:pt x="9" y="27"/>
                    <a:pt x="0" y="45"/>
                    <a:pt x="0" y="63"/>
                  </a:cubicBezTo>
                  <a:lnTo>
                    <a:pt x="0" y="179"/>
                  </a:lnTo>
                  <a:cubicBezTo>
                    <a:pt x="0" y="197"/>
                    <a:pt x="9" y="214"/>
                    <a:pt x="27" y="223"/>
                  </a:cubicBezTo>
                  <a:cubicBezTo>
                    <a:pt x="36" y="232"/>
                    <a:pt x="54" y="241"/>
                    <a:pt x="63" y="241"/>
                  </a:cubicBezTo>
                  <a:cubicBezTo>
                    <a:pt x="81" y="241"/>
                    <a:pt x="99" y="232"/>
                    <a:pt x="107" y="223"/>
                  </a:cubicBezTo>
                  <a:cubicBezTo>
                    <a:pt x="116" y="205"/>
                    <a:pt x="125" y="197"/>
                    <a:pt x="125" y="179"/>
                  </a:cubicBezTo>
                  <a:lnTo>
                    <a:pt x="125" y="63"/>
                  </a:lnTo>
                  <a:cubicBezTo>
                    <a:pt x="125" y="45"/>
                    <a:pt x="116" y="27"/>
                    <a:pt x="107" y="18"/>
                  </a:cubicBezTo>
                  <a:cubicBezTo>
                    <a:pt x="99" y="9"/>
                    <a:pt x="81" y="0"/>
                    <a:pt x="6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0"/>
            <p:cNvSpPr/>
            <p:nvPr/>
          </p:nvSpPr>
          <p:spPr>
            <a:xfrm>
              <a:off x="4947413" y="3318092"/>
              <a:ext cx="10675" cy="30291"/>
            </a:xfrm>
            <a:custGeom>
              <a:avLst/>
              <a:gdLst/>
              <a:ahLst/>
              <a:cxnLst/>
              <a:rect l="l" t="t" r="r" b="b"/>
              <a:pathLst>
                <a:path w="117" h="332" extrusionOk="0">
                  <a:moveTo>
                    <a:pt x="65" y="0"/>
                  </a:moveTo>
                  <a:cubicBezTo>
                    <a:pt x="61" y="0"/>
                    <a:pt x="58" y="1"/>
                    <a:pt x="54" y="2"/>
                  </a:cubicBezTo>
                  <a:cubicBezTo>
                    <a:pt x="27" y="2"/>
                    <a:pt x="0" y="28"/>
                    <a:pt x="0" y="55"/>
                  </a:cubicBezTo>
                  <a:lnTo>
                    <a:pt x="0" y="269"/>
                  </a:lnTo>
                  <a:cubicBezTo>
                    <a:pt x="0" y="305"/>
                    <a:pt x="27" y="332"/>
                    <a:pt x="54" y="332"/>
                  </a:cubicBezTo>
                  <a:cubicBezTo>
                    <a:pt x="89" y="332"/>
                    <a:pt x="116" y="305"/>
                    <a:pt x="116" y="269"/>
                  </a:cubicBezTo>
                  <a:lnTo>
                    <a:pt x="116" y="55"/>
                  </a:lnTo>
                  <a:cubicBezTo>
                    <a:pt x="116" y="31"/>
                    <a:pt x="95" y="0"/>
                    <a:pt x="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0"/>
            <p:cNvSpPr/>
            <p:nvPr/>
          </p:nvSpPr>
          <p:spPr>
            <a:xfrm>
              <a:off x="4989747" y="3326577"/>
              <a:ext cx="13047" cy="24087"/>
            </a:xfrm>
            <a:custGeom>
              <a:avLst/>
              <a:gdLst/>
              <a:ahLst/>
              <a:cxnLst/>
              <a:rect l="l" t="t" r="r" b="b"/>
              <a:pathLst>
                <a:path w="143" h="264" extrusionOk="0">
                  <a:moveTo>
                    <a:pt x="73" y="0"/>
                  </a:moveTo>
                  <a:cubicBezTo>
                    <a:pt x="65" y="0"/>
                    <a:pt x="58" y="2"/>
                    <a:pt x="54" y="7"/>
                  </a:cubicBezTo>
                  <a:cubicBezTo>
                    <a:pt x="45" y="16"/>
                    <a:pt x="27" y="33"/>
                    <a:pt x="27" y="51"/>
                  </a:cubicBezTo>
                  <a:cubicBezTo>
                    <a:pt x="18" y="96"/>
                    <a:pt x="9" y="141"/>
                    <a:pt x="9" y="185"/>
                  </a:cubicBezTo>
                  <a:cubicBezTo>
                    <a:pt x="0" y="194"/>
                    <a:pt x="0" y="203"/>
                    <a:pt x="9" y="212"/>
                  </a:cubicBezTo>
                  <a:cubicBezTo>
                    <a:pt x="9" y="212"/>
                    <a:pt x="9" y="221"/>
                    <a:pt x="9" y="230"/>
                  </a:cubicBezTo>
                  <a:cubicBezTo>
                    <a:pt x="18" y="248"/>
                    <a:pt x="36" y="257"/>
                    <a:pt x="45" y="257"/>
                  </a:cubicBezTo>
                  <a:cubicBezTo>
                    <a:pt x="54" y="261"/>
                    <a:pt x="63" y="263"/>
                    <a:pt x="72" y="263"/>
                  </a:cubicBezTo>
                  <a:cubicBezTo>
                    <a:pt x="80" y="263"/>
                    <a:pt x="89" y="261"/>
                    <a:pt x="98" y="257"/>
                  </a:cubicBezTo>
                  <a:cubicBezTo>
                    <a:pt x="107" y="248"/>
                    <a:pt x="125" y="230"/>
                    <a:pt x="125" y="212"/>
                  </a:cubicBezTo>
                  <a:cubicBezTo>
                    <a:pt x="134" y="167"/>
                    <a:pt x="134" y="123"/>
                    <a:pt x="143" y="78"/>
                  </a:cubicBezTo>
                  <a:cubicBezTo>
                    <a:pt x="143" y="69"/>
                    <a:pt x="143" y="60"/>
                    <a:pt x="143" y="51"/>
                  </a:cubicBezTo>
                  <a:cubicBezTo>
                    <a:pt x="143" y="51"/>
                    <a:pt x="143" y="42"/>
                    <a:pt x="134" y="33"/>
                  </a:cubicBezTo>
                  <a:cubicBezTo>
                    <a:pt x="125" y="16"/>
                    <a:pt x="116" y="7"/>
                    <a:pt x="98" y="7"/>
                  </a:cubicBezTo>
                  <a:cubicBezTo>
                    <a:pt x="89" y="2"/>
                    <a:pt x="80" y="0"/>
                    <a:pt x="7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0"/>
            <p:cNvSpPr/>
            <p:nvPr/>
          </p:nvSpPr>
          <p:spPr>
            <a:xfrm>
              <a:off x="5039380" y="3349934"/>
              <a:ext cx="13138" cy="20164"/>
            </a:xfrm>
            <a:custGeom>
              <a:avLst/>
              <a:gdLst/>
              <a:ahLst/>
              <a:cxnLst/>
              <a:rect l="l" t="t" r="r" b="b"/>
              <a:pathLst>
                <a:path w="144" h="221" extrusionOk="0">
                  <a:moveTo>
                    <a:pt x="98" y="1"/>
                  </a:moveTo>
                  <a:cubicBezTo>
                    <a:pt x="81" y="1"/>
                    <a:pt x="63" y="1"/>
                    <a:pt x="54" y="9"/>
                  </a:cubicBezTo>
                  <a:cubicBezTo>
                    <a:pt x="36" y="18"/>
                    <a:pt x="27" y="27"/>
                    <a:pt x="27" y="45"/>
                  </a:cubicBezTo>
                  <a:cubicBezTo>
                    <a:pt x="18" y="72"/>
                    <a:pt x="9" y="108"/>
                    <a:pt x="0" y="143"/>
                  </a:cubicBezTo>
                  <a:cubicBezTo>
                    <a:pt x="0" y="161"/>
                    <a:pt x="0" y="170"/>
                    <a:pt x="9" y="188"/>
                  </a:cubicBezTo>
                  <a:cubicBezTo>
                    <a:pt x="18" y="197"/>
                    <a:pt x="36" y="215"/>
                    <a:pt x="45" y="215"/>
                  </a:cubicBezTo>
                  <a:cubicBezTo>
                    <a:pt x="52" y="218"/>
                    <a:pt x="60" y="220"/>
                    <a:pt x="67" y="220"/>
                  </a:cubicBezTo>
                  <a:cubicBezTo>
                    <a:pt x="78" y="220"/>
                    <a:pt x="88" y="216"/>
                    <a:pt x="98" y="206"/>
                  </a:cubicBezTo>
                  <a:cubicBezTo>
                    <a:pt x="107" y="206"/>
                    <a:pt x="116" y="188"/>
                    <a:pt x="125" y="170"/>
                  </a:cubicBezTo>
                  <a:cubicBezTo>
                    <a:pt x="125" y="143"/>
                    <a:pt x="134" y="108"/>
                    <a:pt x="143" y="81"/>
                  </a:cubicBezTo>
                  <a:cubicBezTo>
                    <a:pt x="143" y="63"/>
                    <a:pt x="143" y="45"/>
                    <a:pt x="134" y="27"/>
                  </a:cubicBezTo>
                  <a:cubicBezTo>
                    <a:pt x="125" y="18"/>
                    <a:pt x="116" y="1"/>
                    <a:pt x="9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0"/>
            <p:cNvSpPr/>
            <p:nvPr/>
          </p:nvSpPr>
          <p:spPr>
            <a:xfrm>
              <a:off x="4997046" y="3365444"/>
              <a:ext cx="10675" cy="20437"/>
            </a:xfrm>
            <a:custGeom>
              <a:avLst/>
              <a:gdLst/>
              <a:ahLst/>
              <a:cxnLst/>
              <a:rect l="l" t="t" r="r" b="b"/>
              <a:pathLst>
                <a:path w="117" h="224" extrusionOk="0">
                  <a:moveTo>
                    <a:pt x="54" y="0"/>
                  </a:moveTo>
                  <a:cubicBezTo>
                    <a:pt x="45" y="0"/>
                    <a:pt x="27" y="9"/>
                    <a:pt x="18" y="18"/>
                  </a:cubicBezTo>
                  <a:cubicBezTo>
                    <a:pt x="0" y="36"/>
                    <a:pt x="0" y="45"/>
                    <a:pt x="0" y="62"/>
                  </a:cubicBezTo>
                  <a:lnTo>
                    <a:pt x="0" y="161"/>
                  </a:lnTo>
                  <a:cubicBezTo>
                    <a:pt x="0" y="178"/>
                    <a:pt x="0" y="196"/>
                    <a:pt x="18" y="205"/>
                  </a:cubicBezTo>
                  <a:cubicBezTo>
                    <a:pt x="27" y="214"/>
                    <a:pt x="45" y="223"/>
                    <a:pt x="54" y="223"/>
                  </a:cubicBezTo>
                  <a:cubicBezTo>
                    <a:pt x="72" y="223"/>
                    <a:pt x="90" y="214"/>
                    <a:pt x="99" y="205"/>
                  </a:cubicBezTo>
                  <a:cubicBezTo>
                    <a:pt x="116" y="196"/>
                    <a:pt x="116" y="178"/>
                    <a:pt x="116" y="161"/>
                  </a:cubicBezTo>
                  <a:lnTo>
                    <a:pt x="116" y="62"/>
                  </a:lnTo>
                  <a:cubicBezTo>
                    <a:pt x="116" y="45"/>
                    <a:pt x="116" y="36"/>
                    <a:pt x="99" y="18"/>
                  </a:cubicBezTo>
                  <a:cubicBezTo>
                    <a:pt x="90" y="9"/>
                    <a:pt x="72" y="0"/>
                    <a:pt x="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0"/>
            <p:cNvSpPr/>
            <p:nvPr/>
          </p:nvSpPr>
          <p:spPr>
            <a:xfrm>
              <a:off x="4955533" y="3351576"/>
              <a:ext cx="15510" cy="21806"/>
            </a:xfrm>
            <a:custGeom>
              <a:avLst/>
              <a:gdLst/>
              <a:ahLst/>
              <a:cxnLst/>
              <a:rect l="l" t="t" r="r" b="b"/>
              <a:pathLst>
                <a:path w="170" h="239" extrusionOk="0">
                  <a:moveTo>
                    <a:pt x="116" y="0"/>
                  </a:moveTo>
                  <a:cubicBezTo>
                    <a:pt x="108" y="0"/>
                    <a:pt x="90" y="0"/>
                    <a:pt x="72" y="9"/>
                  </a:cubicBezTo>
                  <a:cubicBezTo>
                    <a:pt x="63" y="18"/>
                    <a:pt x="54" y="27"/>
                    <a:pt x="45" y="45"/>
                  </a:cubicBezTo>
                  <a:cubicBezTo>
                    <a:pt x="27" y="81"/>
                    <a:pt x="18" y="125"/>
                    <a:pt x="9" y="161"/>
                  </a:cubicBezTo>
                  <a:cubicBezTo>
                    <a:pt x="0" y="179"/>
                    <a:pt x="0" y="197"/>
                    <a:pt x="9" y="206"/>
                  </a:cubicBezTo>
                  <a:cubicBezTo>
                    <a:pt x="18" y="223"/>
                    <a:pt x="36" y="232"/>
                    <a:pt x="45" y="232"/>
                  </a:cubicBezTo>
                  <a:cubicBezTo>
                    <a:pt x="54" y="237"/>
                    <a:pt x="63" y="239"/>
                    <a:pt x="72" y="239"/>
                  </a:cubicBezTo>
                  <a:cubicBezTo>
                    <a:pt x="81" y="239"/>
                    <a:pt x="90" y="237"/>
                    <a:pt x="99" y="232"/>
                  </a:cubicBezTo>
                  <a:cubicBezTo>
                    <a:pt x="108" y="223"/>
                    <a:pt x="116" y="206"/>
                    <a:pt x="125" y="197"/>
                  </a:cubicBezTo>
                  <a:cubicBezTo>
                    <a:pt x="134" y="152"/>
                    <a:pt x="152" y="116"/>
                    <a:pt x="161" y="81"/>
                  </a:cubicBezTo>
                  <a:cubicBezTo>
                    <a:pt x="170" y="63"/>
                    <a:pt x="161" y="45"/>
                    <a:pt x="152" y="27"/>
                  </a:cubicBezTo>
                  <a:cubicBezTo>
                    <a:pt x="152" y="18"/>
                    <a:pt x="134" y="0"/>
                    <a:pt x="1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0"/>
            <p:cNvSpPr/>
            <p:nvPr/>
          </p:nvSpPr>
          <p:spPr>
            <a:xfrm>
              <a:off x="5035274" y="3399567"/>
              <a:ext cx="20437" cy="22080"/>
            </a:xfrm>
            <a:custGeom>
              <a:avLst/>
              <a:gdLst/>
              <a:ahLst/>
              <a:cxnLst/>
              <a:rect l="l" t="t" r="r" b="b"/>
              <a:pathLst>
                <a:path w="224" h="242" extrusionOk="0">
                  <a:moveTo>
                    <a:pt x="161" y="1"/>
                  </a:moveTo>
                  <a:cubicBezTo>
                    <a:pt x="152" y="1"/>
                    <a:pt x="135" y="1"/>
                    <a:pt x="117" y="19"/>
                  </a:cubicBezTo>
                  <a:cubicBezTo>
                    <a:pt x="90" y="54"/>
                    <a:pt x="54" y="90"/>
                    <a:pt x="28" y="135"/>
                  </a:cubicBezTo>
                  <a:cubicBezTo>
                    <a:pt x="10" y="143"/>
                    <a:pt x="1" y="161"/>
                    <a:pt x="1" y="179"/>
                  </a:cubicBezTo>
                  <a:cubicBezTo>
                    <a:pt x="1" y="188"/>
                    <a:pt x="10" y="206"/>
                    <a:pt x="28" y="224"/>
                  </a:cubicBezTo>
                  <a:cubicBezTo>
                    <a:pt x="36" y="233"/>
                    <a:pt x="54" y="242"/>
                    <a:pt x="63" y="242"/>
                  </a:cubicBezTo>
                  <a:cubicBezTo>
                    <a:pt x="81" y="233"/>
                    <a:pt x="99" y="233"/>
                    <a:pt x="108" y="224"/>
                  </a:cubicBezTo>
                  <a:cubicBezTo>
                    <a:pt x="143" y="179"/>
                    <a:pt x="170" y="143"/>
                    <a:pt x="206" y="99"/>
                  </a:cubicBezTo>
                  <a:cubicBezTo>
                    <a:pt x="215" y="90"/>
                    <a:pt x="224" y="81"/>
                    <a:pt x="224" y="63"/>
                  </a:cubicBezTo>
                  <a:cubicBezTo>
                    <a:pt x="224" y="45"/>
                    <a:pt x="215" y="27"/>
                    <a:pt x="206" y="19"/>
                  </a:cubicBezTo>
                  <a:cubicBezTo>
                    <a:pt x="197" y="10"/>
                    <a:pt x="179" y="1"/>
                    <a:pt x="16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0"/>
            <p:cNvSpPr/>
            <p:nvPr/>
          </p:nvSpPr>
          <p:spPr>
            <a:xfrm>
              <a:off x="5090655" y="3360517"/>
              <a:ext cx="21258" cy="28649"/>
            </a:xfrm>
            <a:custGeom>
              <a:avLst/>
              <a:gdLst/>
              <a:ahLst/>
              <a:cxnLst/>
              <a:rect l="l" t="t" r="r" b="b"/>
              <a:pathLst>
                <a:path w="233" h="314" extrusionOk="0">
                  <a:moveTo>
                    <a:pt x="157" y="0"/>
                  </a:moveTo>
                  <a:cubicBezTo>
                    <a:pt x="138" y="0"/>
                    <a:pt x="119" y="10"/>
                    <a:pt x="107" y="27"/>
                  </a:cubicBezTo>
                  <a:cubicBezTo>
                    <a:pt x="72" y="99"/>
                    <a:pt x="45" y="161"/>
                    <a:pt x="9" y="224"/>
                  </a:cubicBezTo>
                  <a:cubicBezTo>
                    <a:pt x="0" y="250"/>
                    <a:pt x="0" y="295"/>
                    <a:pt x="36" y="304"/>
                  </a:cubicBezTo>
                  <a:cubicBezTo>
                    <a:pt x="46" y="310"/>
                    <a:pt x="56" y="313"/>
                    <a:pt x="67" y="313"/>
                  </a:cubicBezTo>
                  <a:cubicBezTo>
                    <a:pt x="86" y="313"/>
                    <a:pt x="105" y="303"/>
                    <a:pt x="116" y="286"/>
                  </a:cubicBezTo>
                  <a:lnTo>
                    <a:pt x="214" y="90"/>
                  </a:lnTo>
                  <a:cubicBezTo>
                    <a:pt x="232" y="63"/>
                    <a:pt x="223" y="27"/>
                    <a:pt x="188" y="9"/>
                  </a:cubicBezTo>
                  <a:cubicBezTo>
                    <a:pt x="178" y="3"/>
                    <a:pt x="168" y="0"/>
                    <a:pt x="15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0"/>
            <p:cNvSpPr/>
            <p:nvPr/>
          </p:nvSpPr>
          <p:spPr>
            <a:xfrm>
              <a:off x="5121584" y="3387067"/>
              <a:ext cx="22080" cy="25638"/>
            </a:xfrm>
            <a:custGeom>
              <a:avLst/>
              <a:gdLst/>
              <a:ahLst/>
              <a:cxnLst/>
              <a:rect l="l" t="t" r="r" b="b"/>
              <a:pathLst>
                <a:path w="242" h="281" extrusionOk="0">
                  <a:moveTo>
                    <a:pt x="175" y="1"/>
                  </a:moveTo>
                  <a:cubicBezTo>
                    <a:pt x="153" y="1"/>
                    <a:pt x="130" y="11"/>
                    <a:pt x="116" y="31"/>
                  </a:cubicBezTo>
                  <a:lnTo>
                    <a:pt x="18" y="182"/>
                  </a:lnTo>
                  <a:cubicBezTo>
                    <a:pt x="0" y="209"/>
                    <a:pt x="9" y="254"/>
                    <a:pt x="45" y="272"/>
                  </a:cubicBezTo>
                  <a:cubicBezTo>
                    <a:pt x="54" y="277"/>
                    <a:pt x="64" y="280"/>
                    <a:pt x="74" y="280"/>
                  </a:cubicBezTo>
                  <a:cubicBezTo>
                    <a:pt x="94" y="280"/>
                    <a:pt x="113" y="269"/>
                    <a:pt x="125" y="245"/>
                  </a:cubicBezTo>
                  <a:lnTo>
                    <a:pt x="223" y="93"/>
                  </a:lnTo>
                  <a:cubicBezTo>
                    <a:pt x="241" y="66"/>
                    <a:pt x="232" y="22"/>
                    <a:pt x="197" y="4"/>
                  </a:cubicBezTo>
                  <a:cubicBezTo>
                    <a:pt x="190" y="2"/>
                    <a:pt x="183" y="1"/>
                    <a:pt x="17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0"/>
            <p:cNvSpPr/>
            <p:nvPr/>
          </p:nvSpPr>
          <p:spPr>
            <a:xfrm>
              <a:off x="5147587" y="3420734"/>
              <a:ext cx="14781" cy="20255"/>
            </a:xfrm>
            <a:custGeom>
              <a:avLst/>
              <a:gdLst/>
              <a:ahLst/>
              <a:cxnLst/>
              <a:rect l="l" t="t" r="r" b="b"/>
              <a:pathLst>
                <a:path w="162" h="222" extrusionOk="0">
                  <a:moveTo>
                    <a:pt x="117" y="1"/>
                  </a:moveTo>
                  <a:cubicBezTo>
                    <a:pt x="99" y="1"/>
                    <a:pt x="81" y="1"/>
                    <a:pt x="63" y="10"/>
                  </a:cubicBezTo>
                  <a:lnTo>
                    <a:pt x="54" y="18"/>
                  </a:lnTo>
                  <a:cubicBezTo>
                    <a:pt x="45" y="27"/>
                    <a:pt x="45" y="36"/>
                    <a:pt x="37" y="45"/>
                  </a:cubicBezTo>
                  <a:cubicBezTo>
                    <a:pt x="28" y="81"/>
                    <a:pt x="10" y="108"/>
                    <a:pt x="1" y="143"/>
                  </a:cubicBezTo>
                  <a:cubicBezTo>
                    <a:pt x="1" y="152"/>
                    <a:pt x="1" y="161"/>
                    <a:pt x="1" y="170"/>
                  </a:cubicBezTo>
                  <a:cubicBezTo>
                    <a:pt x="1" y="170"/>
                    <a:pt x="1" y="179"/>
                    <a:pt x="10" y="188"/>
                  </a:cubicBezTo>
                  <a:cubicBezTo>
                    <a:pt x="10" y="206"/>
                    <a:pt x="28" y="215"/>
                    <a:pt x="45" y="215"/>
                  </a:cubicBezTo>
                  <a:cubicBezTo>
                    <a:pt x="50" y="219"/>
                    <a:pt x="57" y="221"/>
                    <a:pt x="64" y="221"/>
                  </a:cubicBezTo>
                  <a:cubicBezTo>
                    <a:pt x="72" y="221"/>
                    <a:pt x="81" y="219"/>
                    <a:pt x="90" y="215"/>
                  </a:cubicBezTo>
                  <a:lnTo>
                    <a:pt x="99" y="197"/>
                  </a:lnTo>
                  <a:cubicBezTo>
                    <a:pt x="108" y="197"/>
                    <a:pt x="117" y="188"/>
                    <a:pt x="117" y="170"/>
                  </a:cubicBezTo>
                  <a:cubicBezTo>
                    <a:pt x="135" y="143"/>
                    <a:pt x="144" y="108"/>
                    <a:pt x="161" y="81"/>
                  </a:cubicBezTo>
                  <a:cubicBezTo>
                    <a:pt x="161" y="72"/>
                    <a:pt x="161" y="63"/>
                    <a:pt x="161" y="54"/>
                  </a:cubicBezTo>
                  <a:cubicBezTo>
                    <a:pt x="161" y="45"/>
                    <a:pt x="153" y="36"/>
                    <a:pt x="153" y="27"/>
                  </a:cubicBezTo>
                  <a:cubicBezTo>
                    <a:pt x="144" y="18"/>
                    <a:pt x="126" y="1"/>
                    <a:pt x="11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30"/>
            <p:cNvSpPr/>
            <p:nvPr/>
          </p:nvSpPr>
          <p:spPr>
            <a:xfrm>
              <a:off x="5095491" y="3406318"/>
              <a:ext cx="13959" cy="15145"/>
            </a:xfrm>
            <a:custGeom>
              <a:avLst/>
              <a:gdLst/>
              <a:ahLst/>
              <a:cxnLst/>
              <a:rect l="l" t="t" r="r" b="b"/>
              <a:pathLst>
                <a:path w="153" h="166" extrusionOk="0">
                  <a:moveTo>
                    <a:pt x="86" y="0"/>
                  </a:moveTo>
                  <a:cubicBezTo>
                    <a:pt x="81" y="0"/>
                    <a:pt x="77" y="3"/>
                    <a:pt x="72" y="7"/>
                  </a:cubicBezTo>
                  <a:lnTo>
                    <a:pt x="54" y="7"/>
                  </a:lnTo>
                  <a:cubicBezTo>
                    <a:pt x="46" y="16"/>
                    <a:pt x="37" y="25"/>
                    <a:pt x="37" y="34"/>
                  </a:cubicBezTo>
                  <a:cubicBezTo>
                    <a:pt x="28" y="43"/>
                    <a:pt x="19" y="61"/>
                    <a:pt x="10" y="69"/>
                  </a:cubicBezTo>
                  <a:cubicBezTo>
                    <a:pt x="10" y="78"/>
                    <a:pt x="10" y="87"/>
                    <a:pt x="10" y="96"/>
                  </a:cubicBezTo>
                  <a:cubicBezTo>
                    <a:pt x="1" y="105"/>
                    <a:pt x="1" y="114"/>
                    <a:pt x="10" y="114"/>
                  </a:cubicBezTo>
                  <a:cubicBezTo>
                    <a:pt x="10" y="123"/>
                    <a:pt x="10" y="132"/>
                    <a:pt x="19" y="141"/>
                  </a:cubicBezTo>
                  <a:cubicBezTo>
                    <a:pt x="19" y="150"/>
                    <a:pt x="28" y="150"/>
                    <a:pt x="37" y="159"/>
                  </a:cubicBezTo>
                  <a:lnTo>
                    <a:pt x="54" y="159"/>
                  </a:lnTo>
                  <a:cubicBezTo>
                    <a:pt x="59" y="163"/>
                    <a:pt x="63" y="165"/>
                    <a:pt x="68" y="165"/>
                  </a:cubicBezTo>
                  <a:cubicBezTo>
                    <a:pt x="72" y="165"/>
                    <a:pt x="77" y="163"/>
                    <a:pt x="81" y="159"/>
                  </a:cubicBezTo>
                  <a:lnTo>
                    <a:pt x="99" y="159"/>
                  </a:lnTo>
                  <a:cubicBezTo>
                    <a:pt x="108" y="150"/>
                    <a:pt x="117" y="141"/>
                    <a:pt x="117" y="132"/>
                  </a:cubicBezTo>
                  <a:cubicBezTo>
                    <a:pt x="126" y="123"/>
                    <a:pt x="135" y="105"/>
                    <a:pt x="144" y="96"/>
                  </a:cubicBezTo>
                  <a:cubicBezTo>
                    <a:pt x="144" y="87"/>
                    <a:pt x="144" y="78"/>
                    <a:pt x="144" y="69"/>
                  </a:cubicBezTo>
                  <a:cubicBezTo>
                    <a:pt x="153" y="61"/>
                    <a:pt x="144" y="52"/>
                    <a:pt x="144" y="43"/>
                  </a:cubicBezTo>
                  <a:cubicBezTo>
                    <a:pt x="144" y="43"/>
                    <a:pt x="144" y="34"/>
                    <a:pt x="135" y="25"/>
                  </a:cubicBezTo>
                  <a:cubicBezTo>
                    <a:pt x="126" y="16"/>
                    <a:pt x="126" y="16"/>
                    <a:pt x="117" y="7"/>
                  </a:cubicBezTo>
                  <a:lnTo>
                    <a:pt x="99" y="7"/>
                  </a:lnTo>
                  <a:cubicBezTo>
                    <a:pt x="95" y="3"/>
                    <a:pt x="90" y="0"/>
                    <a:pt x="8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0"/>
            <p:cNvSpPr/>
            <p:nvPr/>
          </p:nvSpPr>
          <p:spPr>
            <a:xfrm>
              <a:off x="5281888" y="3545272"/>
              <a:ext cx="18886" cy="17974"/>
            </a:xfrm>
            <a:custGeom>
              <a:avLst/>
              <a:gdLst/>
              <a:ahLst/>
              <a:cxnLst/>
              <a:rect l="l" t="t" r="r" b="b"/>
              <a:pathLst>
                <a:path w="207" h="197" extrusionOk="0">
                  <a:moveTo>
                    <a:pt x="144" y="1"/>
                  </a:moveTo>
                  <a:cubicBezTo>
                    <a:pt x="126" y="1"/>
                    <a:pt x="117" y="1"/>
                    <a:pt x="99" y="18"/>
                  </a:cubicBezTo>
                  <a:cubicBezTo>
                    <a:pt x="72" y="36"/>
                    <a:pt x="45" y="63"/>
                    <a:pt x="19" y="90"/>
                  </a:cubicBezTo>
                  <a:cubicBezTo>
                    <a:pt x="19" y="99"/>
                    <a:pt x="10" y="99"/>
                    <a:pt x="10" y="108"/>
                  </a:cubicBezTo>
                  <a:cubicBezTo>
                    <a:pt x="1" y="117"/>
                    <a:pt x="1" y="125"/>
                    <a:pt x="1" y="134"/>
                  </a:cubicBezTo>
                  <a:cubicBezTo>
                    <a:pt x="1" y="143"/>
                    <a:pt x="1" y="152"/>
                    <a:pt x="10" y="161"/>
                  </a:cubicBezTo>
                  <a:cubicBezTo>
                    <a:pt x="10" y="161"/>
                    <a:pt x="19" y="170"/>
                    <a:pt x="19" y="179"/>
                  </a:cubicBezTo>
                  <a:cubicBezTo>
                    <a:pt x="37" y="188"/>
                    <a:pt x="45" y="197"/>
                    <a:pt x="63" y="197"/>
                  </a:cubicBezTo>
                  <a:cubicBezTo>
                    <a:pt x="81" y="197"/>
                    <a:pt x="99" y="188"/>
                    <a:pt x="108" y="179"/>
                  </a:cubicBezTo>
                  <a:cubicBezTo>
                    <a:pt x="135" y="152"/>
                    <a:pt x="161" y="125"/>
                    <a:pt x="188" y="99"/>
                  </a:cubicBezTo>
                  <a:cubicBezTo>
                    <a:pt x="197" y="99"/>
                    <a:pt x="197" y="90"/>
                    <a:pt x="197" y="81"/>
                  </a:cubicBezTo>
                  <a:cubicBezTo>
                    <a:pt x="206" y="72"/>
                    <a:pt x="206" y="63"/>
                    <a:pt x="206" y="54"/>
                  </a:cubicBezTo>
                  <a:cubicBezTo>
                    <a:pt x="206" y="54"/>
                    <a:pt x="206" y="45"/>
                    <a:pt x="197" y="36"/>
                  </a:cubicBezTo>
                  <a:cubicBezTo>
                    <a:pt x="197" y="27"/>
                    <a:pt x="197" y="18"/>
                    <a:pt x="188" y="18"/>
                  </a:cubicBezTo>
                  <a:cubicBezTo>
                    <a:pt x="179" y="1"/>
                    <a:pt x="161" y="1"/>
                    <a:pt x="14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30"/>
            <p:cNvSpPr/>
            <p:nvPr/>
          </p:nvSpPr>
          <p:spPr>
            <a:xfrm>
              <a:off x="5294113" y="3581858"/>
              <a:ext cx="22080" cy="18613"/>
            </a:xfrm>
            <a:custGeom>
              <a:avLst/>
              <a:gdLst/>
              <a:ahLst/>
              <a:cxnLst/>
              <a:rect l="l" t="t" r="r" b="b"/>
              <a:pathLst>
                <a:path w="242" h="204" extrusionOk="0">
                  <a:moveTo>
                    <a:pt x="197" y="1"/>
                  </a:moveTo>
                  <a:cubicBezTo>
                    <a:pt x="179" y="1"/>
                    <a:pt x="161" y="1"/>
                    <a:pt x="152" y="10"/>
                  </a:cubicBezTo>
                  <a:cubicBezTo>
                    <a:pt x="108" y="37"/>
                    <a:pt x="72" y="63"/>
                    <a:pt x="36" y="90"/>
                  </a:cubicBezTo>
                  <a:cubicBezTo>
                    <a:pt x="18" y="99"/>
                    <a:pt x="10" y="108"/>
                    <a:pt x="10" y="126"/>
                  </a:cubicBezTo>
                  <a:cubicBezTo>
                    <a:pt x="1" y="135"/>
                    <a:pt x="1" y="162"/>
                    <a:pt x="10" y="170"/>
                  </a:cubicBezTo>
                  <a:cubicBezTo>
                    <a:pt x="18" y="179"/>
                    <a:pt x="36" y="197"/>
                    <a:pt x="45" y="197"/>
                  </a:cubicBezTo>
                  <a:cubicBezTo>
                    <a:pt x="53" y="201"/>
                    <a:pt x="60" y="203"/>
                    <a:pt x="67" y="203"/>
                  </a:cubicBezTo>
                  <a:cubicBezTo>
                    <a:pt x="78" y="203"/>
                    <a:pt x="88" y="199"/>
                    <a:pt x="99" y="188"/>
                  </a:cubicBezTo>
                  <a:cubicBezTo>
                    <a:pt x="134" y="170"/>
                    <a:pt x="170" y="144"/>
                    <a:pt x="215" y="117"/>
                  </a:cubicBezTo>
                  <a:cubicBezTo>
                    <a:pt x="224" y="108"/>
                    <a:pt x="233" y="90"/>
                    <a:pt x="242" y="72"/>
                  </a:cubicBezTo>
                  <a:cubicBezTo>
                    <a:pt x="242" y="63"/>
                    <a:pt x="242" y="46"/>
                    <a:pt x="233" y="28"/>
                  </a:cubicBezTo>
                  <a:cubicBezTo>
                    <a:pt x="224" y="19"/>
                    <a:pt x="215" y="1"/>
                    <a:pt x="19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30"/>
            <p:cNvSpPr/>
            <p:nvPr/>
          </p:nvSpPr>
          <p:spPr>
            <a:xfrm>
              <a:off x="5268111" y="3571366"/>
              <a:ext cx="14689" cy="14689"/>
            </a:xfrm>
            <a:custGeom>
              <a:avLst/>
              <a:gdLst/>
              <a:ahLst/>
              <a:cxnLst/>
              <a:rect l="l" t="t" r="r" b="b"/>
              <a:pathLst>
                <a:path w="161" h="161" extrusionOk="0">
                  <a:moveTo>
                    <a:pt x="80" y="0"/>
                  </a:moveTo>
                  <a:cubicBezTo>
                    <a:pt x="72" y="0"/>
                    <a:pt x="63" y="9"/>
                    <a:pt x="54" y="18"/>
                  </a:cubicBezTo>
                  <a:cubicBezTo>
                    <a:pt x="45" y="27"/>
                    <a:pt x="27" y="45"/>
                    <a:pt x="18" y="54"/>
                  </a:cubicBezTo>
                  <a:cubicBezTo>
                    <a:pt x="9" y="62"/>
                    <a:pt x="9" y="71"/>
                    <a:pt x="0" y="80"/>
                  </a:cubicBezTo>
                  <a:cubicBezTo>
                    <a:pt x="0" y="80"/>
                    <a:pt x="0" y="89"/>
                    <a:pt x="0" y="98"/>
                  </a:cubicBezTo>
                  <a:cubicBezTo>
                    <a:pt x="0" y="107"/>
                    <a:pt x="0" y="116"/>
                    <a:pt x="0" y="125"/>
                  </a:cubicBezTo>
                  <a:cubicBezTo>
                    <a:pt x="9" y="134"/>
                    <a:pt x="9" y="134"/>
                    <a:pt x="18" y="143"/>
                  </a:cubicBezTo>
                  <a:lnTo>
                    <a:pt x="27" y="152"/>
                  </a:lnTo>
                  <a:cubicBezTo>
                    <a:pt x="36" y="161"/>
                    <a:pt x="45" y="161"/>
                    <a:pt x="63" y="161"/>
                  </a:cubicBezTo>
                  <a:lnTo>
                    <a:pt x="72" y="161"/>
                  </a:lnTo>
                  <a:cubicBezTo>
                    <a:pt x="89" y="152"/>
                    <a:pt x="98" y="152"/>
                    <a:pt x="98" y="143"/>
                  </a:cubicBezTo>
                  <a:cubicBezTo>
                    <a:pt x="116" y="134"/>
                    <a:pt x="125" y="116"/>
                    <a:pt x="143" y="107"/>
                  </a:cubicBezTo>
                  <a:cubicBezTo>
                    <a:pt x="152" y="98"/>
                    <a:pt x="152" y="89"/>
                    <a:pt x="152" y="80"/>
                  </a:cubicBezTo>
                  <a:cubicBezTo>
                    <a:pt x="161" y="80"/>
                    <a:pt x="161" y="71"/>
                    <a:pt x="161" y="62"/>
                  </a:cubicBezTo>
                  <a:cubicBezTo>
                    <a:pt x="161" y="54"/>
                    <a:pt x="161" y="45"/>
                    <a:pt x="152" y="36"/>
                  </a:cubicBezTo>
                  <a:cubicBezTo>
                    <a:pt x="152" y="27"/>
                    <a:pt x="152" y="27"/>
                    <a:pt x="143" y="18"/>
                  </a:cubicBezTo>
                  <a:lnTo>
                    <a:pt x="125" y="9"/>
                  </a:lnTo>
                  <a:cubicBezTo>
                    <a:pt x="116" y="0"/>
                    <a:pt x="107" y="0"/>
                    <a:pt x="9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0"/>
            <p:cNvSpPr/>
            <p:nvPr/>
          </p:nvSpPr>
          <p:spPr>
            <a:xfrm>
              <a:off x="5311996" y="3619357"/>
              <a:ext cx="26185" cy="19616"/>
            </a:xfrm>
            <a:custGeom>
              <a:avLst/>
              <a:gdLst/>
              <a:ahLst/>
              <a:cxnLst/>
              <a:rect l="l" t="t" r="r" b="b"/>
              <a:pathLst>
                <a:path w="287" h="215" extrusionOk="0">
                  <a:moveTo>
                    <a:pt x="219" y="0"/>
                  </a:moveTo>
                  <a:cubicBezTo>
                    <a:pt x="208" y="0"/>
                    <a:pt x="198" y="3"/>
                    <a:pt x="188" y="9"/>
                  </a:cubicBezTo>
                  <a:cubicBezTo>
                    <a:pt x="135" y="36"/>
                    <a:pt x="81" y="72"/>
                    <a:pt x="37" y="98"/>
                  </a:cubicBezTo>
                  <a:cubicBezTo>
                    <a:pt x="19" y="107"/>
                    <a:pt x="10" y="125"/>
                    <a:pt x="1" y="143"/>
                  </a:cubicBezTo>
                  <a:cubicBezTo>
                    <a:pt x="1" y="152"/>
                    <a:pt x="1" y="170"/>
                    <a:pt x="10" y="188"/>
                  </a:cubicBezTo>
                  <a:cubicBezTo>
                    <a:pt x="21" y="205"/>
                    <a:pt x="40" y="215"/>
                    <a:pt x="60" y="215"/>
                  </a:cubicBezTo>
                  <a:cubicBezTo>
                    <a:pt x="70" y="215"/>
                    <a:pt x="81" y="212"/>
                    <a:pt x="90" y="206"/>
                  </a:cubicBezTo>
                  <a:cubicBezTo>
                    <a:pt x="144" y="179"/>
                    <a:pt x="197" y="143"/>
                    <a:pt x="251" y="107"/>
                  </a:cubicBezTo>
                  <a:cubicBezTo>
                    <a:pt x="260" y="107"/>
                    <a:pt x="277" y="90"/>
                    <a:pt x="277" y="72"/>
                  </a:cubicBezTo>
                  <a:cubicBezTo>
                    <a:pt x="286" y="63"/>
                    <a:pt x="277" y="45"/>
                    <a:pt x="269" y="27"/>
                  </a:cubicBezTo>
                  <a:cubicBezTo>
                    <a:pt x="257" y="10"/>
                    <a:pt x="238" y="0"/>
                    <a:pt x="21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30"/>
            <p:cNvSpPr/>
            <p:nvPr/>
          </p:nvSpPr>
          <p:spPr>
            <a:xfrm>
              <a:off x="5345389" y="3675741"/>
              <a:ext cx="22080" cy="18339"/>
            </a:xfrm>
            <a:custGeom>
              <a:avLst/>
              <a:gdLst/>
              <a:ahLst/>
              <a:cxnLst/>
              <a:rect l="l" t="t" r="r" b="b"/>
              <a:pathLst>
                <a:path w="242" h="201" extrusionOk="0">
                  <a:moveTo>
                    <a:pt x="175" y="0"/>
                  </a:moveTo>
                  <a:cubicBezTo>
                    <a:pt x="168" y="0"/>
                    <a:pt x="161" y="2"/>
                    <a:pt x="152" y="7"/>
                  </a:cubicBezTo>
                  <a:cubicBezTo>
                    <a:pt x="117" y="34"/>
                    <a:pt x="72" y="60"/>
                    <a:pt x="36" y="87"/>
                  </a:cubicBezTo>
                  <a:cubicBezTo>
                    <a:pt x="19" y="96"/>
                    <a:pt x="10" y="105"/>
                    <a:pt x="10" y="123"/>
                  </a:cubicBezTo>
                  <a:cubicBezTo>
                    <a:pt x="1" y="141"/>
                    <a:pt x="1" y="158"/>
                    <a:pt x="10" y="167"/>
                  </a:cubicBezTo>
                  <a:cubicBezTo>
                    <a:pt x="19" y="185"/>
                    <a:pt x="36" y="194"/>
                    <a:pt x="45" y="194"/>
                  </a:cubicBezTo>
                  <a:cubicBezTo>
                    <a:pt x="54" y="199"/>
                    <a:pt x="63" y="201"/>
                    <a:pt x="72" y="201"/>
                  </a:cubicBezTo>
                  <a:cubicBezTo>
                    <a:pt x="81" y="201"/>
                    <a:pt x="90" y="199"/>
                    <a:pt x="99" y="194"/>
                  </a:cubicBezTo>
                  <a:cubicBezTo>
                    <a:pt x="134" y="167"/>
                    <a:pt x="170" y="141"/>
                    <a:pt x="215" y="114"/>
                  </a:cubicBezTo>
                  <a:cubicBezTo>
                    <a:pt x="224" y="105"/>
                    <a:pt x="242" y="96"/>
                    <a:pt x="242" y="78"/>
                  </a:cubicBezTo>
                  <a:cubicBezTo>
                    <a:pt x="242" y="60"/>
                    <a:pt x="242" y="43"/>
                    <a:pt x="233" y="34"/>
                  </a:cubicBezTo>
                  <a:cubicBezTo>
                    <a:pt x="224" y="16"/>
                    <a:pt x="215" y="7"/>
                    <a:pt x="197" y="7"/>
                  </a:cubicBezTo>
                  <a:cubicBezTo>
                    <a:pt x="188" y="2"/>
                    <a:pt x="181" y="0"/>
                    <a:pt x="17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30"/>
            <p:cNvSpPr/>
            <p:nvPr/>
          </p:nvSpPr>
          <p:spPr>
            <a:xfrm>
              <a:off x="5345389" y="3729206"/>
              <a:ext cx="17244" cy="12956"/>
            </a:xfrm>
            <a:custGeom>
              <a:avLst/>
              <a:gdLst/>
              <a:ahLst/>
              <a:cxnLst/>
              <a:rect l="l" t="t" r="r" b="b"/>
              <a:pathLst>
                <a:path w="189" h="142" extrusionOk="0">
                  <a:moveTo>
                    <a:pt x="108" y="1"/>
                  </a:moveTo>
                  <a:cubicBezTo>
                    <a:pt x="90" y="10"/>
                    <a:pt x="72" y="10"/>
                    <a:pt x="54" y="19"/>
                  </a:cubicBezTo>
                  <a:cubicBezTo>
                    <a:pt x="45" y="19"/>
                    <a:pt x="36" y="27"/>
                    <a:pt x="27" y="27"/>
                  </a:cubicBezTo>
                  <a:cubicBezTo>
                    <a:pt x="27" y="36"/>
                    <a:pt x="19" y="45"/>
                    <a:pt x="19" y="45"/>
                  </a:cubicBezTo>
                  <a:cubicBezTo>
                    <a:pt x="10" y="54"/>
                    <a:pt x="10" y="63"/>
                    <a:pt x="10" y="72"/>
                  </a:cubicBezTo>
                  <a:cubicBezTo>
                    <a:pt x="1" y="81"/>
                    <a:pt x="10" y="90"/>
                    <a:pt x="10" y="99"/>
                  </a:cubicBezTo>
                  <a:lnTo>
                    <a:pt x="19" y="108"/>
                  </a:lnTo>
                  <a:cubicBezTo>
                    <a:pt x="19" y="117"/>
                    <a:pt x="27" y="126"/>
                    <a:pt x="36" y="135"/>
                  </a:cubicBezTo>
                  <a:lnTo>
                    <a:pt x="54" y="135"/>
                  </a:lnTo>
                  <a:cubicBezTo>
                    <a:pt x="59" y="139"/>
                    <a:pt x="63" y="141"/>
                    <a:pt x="68" y="141"/>
                  </a:cubicBezTo>
                  <a:cubicBezTo>
                    <a:pt x="72" y="141"/>
                    <a:pt x="77" y="139"/>
                    <a:pt x="81" y="135"/>
                  </a:cubicBezTo>
                  <a:cubicBezTo>
                    <a:pt x="99" y="135"/>
                    <a:pt x="126" y="126"/>
                    <a:pt x="143" y="117"/>
                  </a:cubicBezTo>
                  <a:cubicBezTo>
                    <a:pt x="152" y="117"/>
                    <a:pt x="152" y="117"/>
                    <a:pt x="161" y="108"/>
                  </a:cubicBezTo>
                  <a:cubicBezTo>
                    <a:pt x="170" y="108"/>
                    <a:pt x="170" y="99"/>
                    <a:pt x="179" y="90"/>
                  </a:cubicBezTo>
                  <a:cubicBezTo>
                    <a:pt x="179" y="81"/>
                    <a:pt x="188" y="72"/>
                    <a:pt x="188" y="72"/>
                  </a:cubicBezTo>
                  <a:cubicBezTo>
                    <a:pt x="188" y="63"/>
                    <a:pt x="188" y="54"/>
                    <a:pt x="188" y="45"/>
                  </a:cubicBezTo>
                  <a:cubicBezTo>
                    <a:pt x="179" y="36"/>
                    <a:pt x="179" y="36"/>
                    <a:pt x="179" y="27"/>
                  </a:cubicBezTo>
                  <a:cubicBezTo>
                    <a:pt x="170" y="19"/>
                    <a:pt x="161" y="10"/>
                    <a:pt x="152" y="10"/>
                  </a:cubicBezTo>
                  <a:cubicBezTo>
                    <a:pt x="152" y="1"/>
                    <a:pt x="143" y="1"/>
                    <a:pt x="14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30"/>
            <p:cNvSpPr/>
            <p:nvPr/>
          </p:nvSpPr>
          <p:spPr>
            <a:xfrm>
              <a:off x="5377139" y="3763237"/>
              <a:ext cx="30200" cy="14324"/>
            </a:xfrm>
            <a:custGeom>
              <a:avLst/>
              <a:gdLst/>
              <a:ahLst/>
              <a:cxnLst/>
              <a:rect l="l" t="t" r="r" b="b"/>
              <a:pathLst>
                <a:path w="331" h="157" extrusionOk="0">
                  <a:moveTo>
                    <a:pt x="265" y="0"/>
                  </a:moveTo>
                  <a:cubicBezTo>
                    <a:pt x="260" y="0"/>
                    <a:pt x="255" y="1"/>
                    <a:pt x="250" y="2"/>
                  </a:cubicBezTo>
                  <a:cubicBezTo>
                    <a:pt x="179" y="11"/>
                    <a:pt x="117" y="20"/>
                    <a:pt x="54" y="38"/>
                  </a:cubicBezTo>
                  <a:cubicBezTo>
                    <a:pt x="18" y="47"/>
                    <a:pt x="1" y="83"/>
                    <a:pt x="10" y="109"/>
                  </a:cubicBezTo>
                  <a:cubicBezTo>
                    <a:pt x="17" y="139"/>
                    <a:pt x="43" y="156"/>
                    <a:pt x="72" y="156"/>
                  </a:cubicBezTo>
                  <a:cubicBezTo>
                    <a:pt x="78" y="156"/>
                    <a:pt x="84" y="156"/>
                    <a:pt x="90" y="154"/>
                  </a:cubicBezTo>
                  <a:cubicBezTo>
                    <a:pt x="152" y="145"/>
                    <a:pt x="215" y="127"/>
                    <a:pt x="277" y="118"/>
                  </a:cubicBezTo>
                  <a:cubicBezTo>
                    <a:pt x="313" y="109"/>
                    <a:pt x="331" y="74"/>
                    <a:pt x="322" y="38"/>
                  </a:cubicBezTo>
                  <a:cubicBezTo>
                    <a:pt x="314" y="16"/>
                    <a:pt x="289" y="0"/>
                    <a:pt x="2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30"/>
            <p:cNvSpPr/>
            <p:nvPr/>
          </p:nvSpPr>
          <p:spPr>
            <a:xfrm>
              <a:off x="5382887" y="3813874"/>
              <a:ext cx="13047" cy="13138"/>
            </a:xfrm>
            <a:custGeom>
              <a:avLst/>
              <a:gdLst/>
              <a:ahLst/>
              <a:cxnLst/>
              <a:rect l="l" t="t" r="r" b="b"/>
              <a:pathLst>
                <a:path w="143" h="144" extrusionOk="0">
                  <a:moveTo>
                    <a:pt x="80" y="0"/>
                  </a:moveTo>
                  <a:cubicBezTo>
                    <a:pt x="80" y="0"/>
                    <a:pt x="71" y="0"/>
                    <a:pt x="71" y="9"/>
                  </a:cubicBezTo>
                  <a:cubicBezTo>
                    <a:pt x="54" y="9"/>
                    <a:pt x="45" y="9"/>
                    <a:pt x="36" y="18"/>
                  </a:cubicBezTo>
                  <a:lnTo>
                    <a:pt x="18" y="36"/>
                  </a:lnTo>
                  <a:cubicBezTo>
                    <a:pt x="18" y="45"/>
                    <a:pt x="9" y="54"/>
                    <a:pt x="9" y="63"/>
                  </a:cubicBezTo>
                  <a:cubicBezTo>
                    <a:pt x="0" y="63"/>
                    <a:pt x="0" y="72"/>
                    <a:pt x="0" y="81"/>
                  </a:cubicBezTo>
                  <a:cubicBezTo>
                    <a:pt x="0" y="90"/>
                    <a:pt x="0" y="99"/>
                    <a:pt x="9" y="108"/>
                  </a:cubicBezTo>
                  <a:cubicBezTo>
                    <a:pt x="9" y="116"/>
                    <a:pt x="18" y="125"/>
                    <a:pt x="18" y="125"/>
                  </a:cubicBezTo>
                  <a:cubicBezTo>
                    <a:pt x="27" y="134"/>
                    <a:pt x="27" y="134"/>
                    <a:pt x="36" y="134"/>
                  </a:cubicBezTo>
                  <a:cubicBezTo>
                    <a:pt x="45" y="143"/>
                    <a:pt x="54" y="143"/>
                    <a:pt x="62" y="143"/>
                  </a:cubicBezTo>
                  <a:lnTo>
                    <a:pt x="80" y="143"/>
                  </a:lnTo>
                  <a:cubicBezTo>
                    <a:pt x="89" y="143"/>
                    <a:pt x="98" y="134"/>
                    <a:pt x="107" y="125"/>
                  </a:cubicBezTo>
                  <a:cubicBezTo>
                    <a:pt x="116" y="116"/>
                    <a:pt x="116" y="116"/>
                    <a:pt x="125" y="108"/>
                  </a:cubicBezTo>
                  <a:cubicBezTo>
                    <a:pt x="134" y="99"/>
                    <a:pt x="134" y="99"/>
                    <a:pt x="143" y="90"/>
                  </a:cubicBezTo>
                  <a:cubicBezTo>
                    <a:pt x="143" y="81"/>
                    <a:pt x="143" y="72"/>
                    <a:pt x="143" y="63"/>
                  </a:cubicBezTo>
                  <a:cubicBezTo>
                    <a:pt x="143" y="54"/>
                    <a:pt x="143" y="45"/>
                    <a:pt x="143" y="36"/>
                  </a:cubicBezTo>
                  <a:cubicBezTo>
                    <a:pt x="134" y="36"/>
                    <a:pt x="134" y="27"/>
                    <a:pt x="125" y="18"/>
                  </a:cubicBezTo>
                  <a:lnTo>
                    <a:pt x="116" y="9"/>
                  </a:lnTo>
                  <a:cubicBezTo>
                    <a:pt x="107" y="9"/>
                    <a:pt x="98" y="0"/>
                    <a:pt x="8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30"/>
            <p:cNvSpPr/>
            <p:nvPr/>
          </p:nvSpPr>
          <p:spPr>
            <a:xfrm>
              <a:off x="5410532" y="3858397"/>
              <a:ext cx="28557" cy="14416"/>
            </a:xfrm>
            <a:custGeom>
              <a:avLst/>
              <a:gdLst/>
              <a:ahLst/>
              <a:cxnLst/>
              <a:rect l="l" t="t" r="r" b="b"/>
              <a:pathLst>
                <a:path w="313" h="158" extrusionOk="0">
                  <a:moveTo>
                    <a:pt x="250" y="1"/>
                  </a:moveTo>
                  <a:cubicBezTo>
                    <a:pt x="244" y="1"/>
                    <a:pt x="238" y="2"/>
                    <a:pt x="232" y="3"/>
                  </a:cubicBezTo>
                  <a:lnTo>
                    <a:pt x="54" y="39"/>
                  </a:lnTo>
                  <a:cubicBezTo>
                    <a:pt x="27" y="48"/>
                    <a:pt x="0" y="83"/>
                    <a:pt x="9" y="119"/>
                  </a:cubicBezTo>
                  <a:cubicBezTo>
                    <a:pt x="24" y="141"/>
                    <a:pt x="45" y="157"/>
                    <a:pt x="71" y="157"/>
                  </a:cubicBezTo>
                  <a:cubicBezTo>
                    <a:pt x="77" y="157"/>
                    <a:pt x="83" y="156"/>
                    <a:pt x="90" y="155"/>
                  </a:cubicBezTo>
                  <a:lnTo>
                    <a:pt x="259" y="119"/>
                  </a:lnTo>
                  <a:cubicBezTo>
                    <a:pt x="295" y="110"/>
                    <a:pt x="313" y="75"/>
                    <a:pt x="304" y="48"/>
                  </a:cubicBezTo>
                  <a:cubicBezTo>
                    <a:pt x="296" y="18"/>
                    <a:pt x="277" y="1"/>
                    <a:pt x="25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30"/>
            <p:cNvSpPr/>
            <p:nvPr/>
          </p:nvSpPr>
          <p:spPr>
            <a:xfrm>
              <a:off x="5395843" y="3902556"/>
              <a:ext cx="13959" cy="11496"/>
            </a:xfrm>
            <a:custGeom>
              <a:avLst/>
              <a:gdLst/>
              <a:ahLst/>
              <a:cxnLst/>
              <a:rect l="l" t="t" r="r" b="b"/>
              <a:pathLst>
                <a:path w="153" h="126" extrusionOk="0">
                  <a:moveTo>
                    <a:pt x="81" y="1"/>
                  </a:moveTo>
                  <a:cubicBezTo>
                    <a:pt x="1" y="1"/>
                    <a:pt x="1" y="126"/>
                    <a:pt x="81" y="126"/>
                  </a:cubicBezTo>
                  <a:cubicBezTo>
                    <a:pt x="152" y="126"/>
                    <a:pt x="152" y="1"/>
                    <a:pt x="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30"/>
            <p:cNvSpPr/>
            <p:nvPr/>
          </p:nvSpPr>
          <p:spPr>
            <a:xfrm>
              <a:off x="5427593" y="3939689"/>
              <a:ext cx="28557" cy="13412"/>
            </a:xfrm>
            <a:custGeom>
              <a:avLst/>
              <a:gdLst/>
              <a:ahLst/>
              <a:cxnLst/>
              <a:rect l="l" t="t" r="r" b="b"/>
              <a:pathLst>
                <a:path w="313" h="147" extrusionOk="0">
                  <a:moveTo>
                    <a:pt x="265" y="1"/>
                  </a:moveTo>
                  <a:cubicBezTo>
                    <a:pt x="260" y="1"/>
                    <a:pt x="255" y="2"/>
                    <a:pt x="250" y="4"/>
                  </a:cubicBezTo>
                  <a:cubicBezTo>
                    <a:pt x="188" y="4"/>
                    <a:pt x="126" y="13"/>
                    <a:pt x="63" y="22"/>
                  </a:cubicBezTo>
                  <a:cubicBezTo>
                    <a:pt x="45" y="22"/>
                    <a:pt x="27" y="31"/>
                    <a:pt x="19" y="40"/>
                  </a:cubicBezTo>
                  <a:cubicBezTo>
                    <a:pt x="10" y="49"/>
                    <a:pt x="1" y="67"/>
                    <a:pt x="1" y="85"/>
                  </a:cubicBezTo>
                  <a:cubicBezTo>
                    <a:pt x="1" y="102"/>
                    <a:pt x="1" y="111"/>
                    <a:pt x="19" y="129"/>
                  </a:cubicBezTo>
                  <a:cubicBezTo>
                    <a:pt x="27" y="138"/>
                    <a:pt x="45" y="147"/>
                    <a:pt x="63" y="147"/>
                  </a:cubicBezTo>
                  <a:cubicBezTo>
                    <a:pt x="126" y="138"/>
                    <a:pt x="188" y="129"/>
                    <a:pt x="250" y="120"/>
                  </a:cubicBezTo>
                  <a:cubicBezTo>
                    <a:pt x="268" y="120"/>
                    <a:pt x="286" y="120"/>
                    <a:pt x="295" y="102"/>
                  </a:cubicBezTo>
                  <a:cubicBezTo>
                    <a:pt x="304" y="93"/>
                    <a:pt x="313" y="76"/>
                    <a:pt x="313" y="58"/>
                  </a:cubicBezTo>
                  <a:cubicBezTo>
                    <a:pt x="313" y="49"/>
                    <a:pt x="313" y="31"/>
                    <a:pt x="295" y="22"/>
                  </a:cubicBezTo>
                  <a:cubicBezTo>
                    <a:pt x="289" y="9"/>
                    <a:pt x="277" y="1"/>
                    <a:pt x="26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30"/>
            <p:cNvSpPr/>
            <p:nvPr/>
          </p:nvSpPr>
          <p:spPr>
            <a:xfrm>
              <a:off x="5417010" y="3985582"/>
              <a:ext cx="13138" cy="11496"/>
            </a:xfrm>
            <a:custGeom>
              <a:avLst/>
              <a:gdLst/>
              <a:ahLst/>
              <a:cxnLst/>
              <a:rect l="l" t="t" r="r" b="b"/>
              <a:pathLst>
                <a:path w="144" h="126" extrusionOk="0">
                  <a:moveTo>
                    <a:pt x="63" y="1"/>
                  </a:moveTo>
                  <a:cubicBezTo>
                    <a:pt x="54" y="1"/>
                    <a:pt x="45" y="10"/>
                    <a:pt x="36" y="10"/>
                  </a:cubicBezTo>
                  <a:cubicBezTo>
                    <a:pt x="27" y="10"/>
                    <a:pt x="19" y="19"/>
                    <a:pt x="19" y="28"/>
                  </a:cubicBezTo>
                  <a:cubicBezTo>
                    <a:pt x="10" y="28"/>
                    <a:pt x="10" y="36"/>
                    <a:pt x="1" y="45"/>
                  </a:cubicBezTo>
                  <a:cubicBezTo>
                    <a:pt x="1" y="54"/>
                    <a:pt x="1" y="54"/>
                    <a:pt x="1" y="63"/>
                  </a:cubicBezTo>
                  <a:cubicBezTo>
                    <a:pt x="1" y="72"/>
                    <a:pt x="1" y="81"/>
                    <a:pt x="1" y="81"/>
                  </a:cubicBezTo>
                  <a:cubicBezTo>
                    <a:pt x="1" y="90"/>
                    <a:pt x="10" y="99"/>
                    <a:pt x="19" y="108"/>
                  </a:cubicBezTo>
                  <a:cubicBezTo>
                    <a:pt x="19" y="117"/>
                    <a:pt x="27" y="117"/>
                    <a:pt x="27" y="117"/>
                  </a:cubicBezTo>
                  <a:cubicBezTo>
                    <a:pt x="36" y="126"/>
                    <a:pt x="45" y="126"/>
                    <a:pt x="63" y="126"/>
                  </a:cubicBezTo>
                  <a:lnTo>
                    <a:pt x="99" y="126"/>
                  </a:lnTo>
                  <a:cubicBezTo>
                    <a:pt x="108" y="117"/>
                    <a:pt x="117" y="117"/>
                    <a:pt x="126" y="108"/>
                  </a:cubicBezTo>
                  <a:cubicBezTo>
                    <a:pt x="126" y="108"/>
                    <a:pt x="135" y="99"/>
                    <a:pt x="135" y="90"/>
                  </a:cubicBezTo>
                  <a:cubicBezTo>
                    <a:pt x="135" y="81"/>
                    <a:pt x="143" y="72"/>
                    <a:pt x="143" y="63"/>
                  </a:cubicBezTo>
                  <a:cubicBezTo>
                    <a:pt x="143" y="63"/>
                    <a:pt x="135" y="54"/>
                    <a:pt x="135" y="54"/>
                  </a:cubicBezTo>
                  <a:cubicBezTo>
                    <a:pt x="135" y="36"/>
                    <a:pt x="126" y="28"/>
                    <a:pt x="126" y="28"/>
                  </a:cubicBezTo>
                  <a:lnTo>
                    <a:pt x="108" y="10"/>
                  </a:lnTo>
                  <a:cubicBezTo>
                    <a:pt x="99" y="10"/>
                    <a:pt x="90" y="1"/>
                    <a:pt x="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30"/>
            <p:cNvSpPr/>
            <p:nvPr/>
          </p:nvSpPr>
          <p:spPr>
            <a:xfrm>
              <a:off x="5441461" y="4021073"/>
              <a:ext cx="24452" cy="13503"/>
            </a:xfrm>
            <a:custGeom>
              <a:avLst/>
              <a:gdLst/>
              <a:ahLst/>
              <a:cxnLst/>
              <a:rect l="l" t="t" r="r" b="b"/>
              <a:pathLst>
                <a:path w="268" h="148" extrusionOk="0">
                  <a:moveTo>
                    <a:pt x="161" y="132"/>
                  </a:moveTo>
                  <a:lnTo>
                    <a:pt x="161" y="132"/>
                  </a:lnTo>
                  <a:cubicBezTo>
                    <a:pt x="168" y="134"/>
                    <a:pt x="174" y="136"/>
                    <a:pt x="179" y="138"/>
                  </a:cubicBezTo>
                  <a:cubicBezTo>
                    <a:pt x="171" y="138"/>
                    <a:pt x="163" y="138"/>
                    <a:pt x="161" y="132"/>
                  </a:cubicBezTo>
                  <a:close/>
                  <a:moveTo>
                    <a:pt x="105" y="0"/>
                  </a:moveTo>
                  <a:cubicBezTo>
                    <a:pt x="85" y="0"/>
                    <a:pt x="63" y="4"/>
                    <a:pt x="45" y="4"/>
                  </a:cubicBezTo>
                  <a:cubicBezTo>
                    <a:pt x="36" y="13"/>
                    <a:pt x="18" y="22"/>
                    <a:pt x="9" y="40"/>
                  </a:cubicBezTo>
                  <a:cubicBezTo>
                    <a:pt x="0" y="49"/>
                    <a:pt x="0" y="67"/>
                    <a:pt x="0" y="85"/>
                  </a:cubicBezTo>
                  <a:cubicBezTo>
                    <a:pt x="9" y="102"/>
                    <a:pt x="18" y="111"/>
                    <a:pt x="36" y="120"/>
                  </a:cubicBezTo>
                  <a:cubicBezTo>
                    <a:pt x="45" y="129"/>
                    <a:pt x="63" y="129"/>
                    <a:pt x="81" y="129"/>
                  </a:cubicBezTo>
                  <a:cubicBezTo>
                    <a:pt x="90" y="125"/>
                    <a:pt x="98" y="123"/>
                    <a:pt x="107" y="123"/>
                  </a:cubicBezTo>
                  <a:cubicBezTo>
                    <a:pt x="116" y="123"/>
                    <a:pt x="125" y="125"/>
                    <a:pt x="134" y="129"/>
                  </a:cubicBezTo>
                  <a:cubicBezTo>
                    <a:pt x="134" y="129"/>
                    <a:pt x="132" y="127"/>
                    <a:pt x="129" y="125"/>
                  </a:cubicBezTo>
                  <a:lnTo>
                    <a:pt x="129" y="125"/>
                  </a:lnTo>
                  <a:cubicBezTo>
                    <a:pt x="139" y="128"/>
                    <a:pt x="151" y="130"/>
                    <a:pt x="161" y="132"/>
                  </a:cubicBezTo>
                  <a:lnTo>
                    <a:pt x="161" y="132"/>
                  </a:lnTo>
                  <a:cubicBezTo>
                    <a:pt x="163" y="138"/>
                    <a:pt x="170" y="138"/>
                    <a:pt x="170" y="138"/>
                  </a:cubicBezTo>
                  <a:cubicBezTo>
                    <a:pt x="188" y="147"/>
                    <a:pt x="197" y="147"/>
                    <a:pt x="214" y="147"/>
                  </a:cubicBezTo>
                  <a:cubicBezTo>
                    <a:pt x="232" y="138"/>
                    <a:pt x="241" y="129"/>
                    <a:pt x="250" y="111"/>
                  </a:cubicBezTo>
                  <a:cubicBezTo>
                    <a:pt x="259" y="102"/>
                    <a:pt x="268" y="85"/>
                    <a:pt x="259" y="67"/>
                  </a:cubicBezTo>
                  <a:cubicBezTo>
                    <a:pt x="250" y="49"/>
                    <a:pt x="241" y="40"/>
                    <a:pt x="232" y="31"/>
                  </a:cubicBezTo>
                  <a:cubicBezTo>
                    <a:pt x="214" y="22"/>
                    <a:pt x="197" y="13"/>
                    <a:pt x="188" y="13"/>
                  </a:cubicBezTo>
                  <a:cubicBezTo>
                    <a:pt x="170" y="4"/>
                    <a:pt x="152" y="4"/>
                    <a:pt x="134" y="4"/>
                  </a:cubicBezTo>
                  <a:cubicBezTo>
                    <a:pt x="125" y="1"/>
                    <a:pt x="115" y="0"/>
                    <a:pt x="10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30"/>
            <p:cNvSpPr/>
            <p:nvPr/>
          </p:nvSpPr>
          <p:spPr>
            <a:xfrm>
              <a:off x="5420294" y="4065414"/>
              <a:ext cx="22080" cy="11405"/>
            </a:xfrm>
            <a:custGeom>
              <a:avLst/>
              <a:gdLst/>
              <a:ahLst/>
              <a:cxnLst/>
              <a:rect l="l" t="t" r="r" b="b"/>
              <a:pathLst>
                <a:path w="242" h="125" extrusionOk="0">
                  <a:moveTo>
                    <a:pt x="63" y="0"/>
                  </a:moveTo>
                  <a:cubicBezTo>
                    <a:pt x="45" y="0"/>
                    <a:pt x="27" y="9"/>
                    <a:pt x="18" y="18"/>
                  </a:cubicBezTo>
                  <a:cubicBezTo>
                    <a:pt x="9" y="36"/>
                    <a:pt x="0" y="54"/>
                    <a:pt x="0" y="63"/>
                  </a:cubicBezTo>
                  <a:cubicBezTo>
                    <a:pt x="0" y="80"/>
                    <a:pt x="9" y="98"/>
                    <a:pt x="18" y="107"/>
                  </a:cubicBezTo>
                  <a:cubicBezTo>
                    <a:pt x="27" y="116"/>
                    <a:pt x="45" y="125"/>
                    <a:pt x="63" y="125"/>
                  </a:cubicBezTo>
                  <a:lnTo>
                    <a:pt x="179" y="125"/>
                  </a:lnTo>
                  <a:cubicBezTo>
                    <a:pt x="197" y="125"/>
                    <a:pt x="215" y="116"/>
                    <a:pt x="223" y="107"/>
                  </a:cubicBezTo>
                  <a:cubicBezTo>
                    <a:pt x="232" y="98"/>
                    <a:pt x="241" y="80"/>
                    <a:pt x="241" y="63"/>
                  </a:cubicBezTo>
                  <a:cubicBezTo>
                    <a:pt x="241" y="54"/>
                    <a:pt x="232" y="36"/>
                    <a:pt x="223" y="18"/>
                  </a:cubicBezTo>
                  <a:cubicBezTo>
                    <a:pt x="206" y="9"/>
                    <a:pt x="197" y="0"/>
                    <a:pt x="17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30"/>
            <p:cNvSpPr/>
            <p:nvPr/>
          </p:nvSpPr>
          <p:spPr>
            <a:xfrm>
              <a:off x="5448760" y="4102821"/>
              <a:ext cx="31021" cy="11496"/>
            </a:xfrm>
            <a:custGeom>
              <a:avLst/>
              <a:gdLst/>
              <a:ahLst/>
              <a:cxnLst/>
              <a:rect l="l" t="t" r="r" b="b"/>
              <a:pathLst>
                <a:path w="340" h="126" extrusionOk="0">
                  <a:moveTo>
                    <a:pt x="63" y="0"/>
                  </a:moveTo>
                  <a:cubicBezTo>
                    <a:pt x="27" y="0"/>
                    <a:pt x="1" y="27"/>
                    <a:pt x="1" y="63"/>
                  </a:cubicBezTo>
                  <a:cubicBezTo>
                    <a:pt x="1" y="99"/>
                    <a:pt x="27" y="125"/>
                    <a:pt x="63" y="125"/>
                  </a:cubicBezTo>
                  <a:lnTo>
                    <a:pt x="277" y="125"/>
                  </a:lnTo>
                  <a:cubicBezTo>
                    <a:pt x="304" y="125"/>
                    <a:pt x="340" y="99"/>
                    <a:pt x="340" y="63"/>
                  </a:cubicBezTo>
                  <a:cubicBezTo>
                    <a:pt x="331" y="27"/>
                    <a:pt x="313" y="0"/>
                    <a:pt x="27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30"/>
            <p:cNvSpPr/>
            <p:nvPr/>
          </p:nvSpPr>
          <p:spPr>
            <a:xfrm>
              <a:off x="5420294" y="4148622"/>
              <a:ext cx="17974" cy="12865"/>
            </a:xfrm>
            <a:custGeom>
              <a:avLst/>
              <a:gdLst/>
              <a:ahLst/>
              <a:cxnLst/>
              <a:rect l="l" t="t" r="r" b="b"/>
              <a:pathLst>
                <a:path w="197" h="141" extrusionOk="0">
                  <a:moveTo>
                    <a:pt x="148" y="0"/>
                  </a:moveTo>
                  <a:cubicBezTo>
                    <a:pt x="141" y="0"/>
                    <a:pt x="134" y="2"/>
                    <a:pt x="125" y="7"/>
                  </a:cubicBezTo>
                  <a:cubicBezTo>
                    <a:pt x="99" y="7"/>
                    <a:pt x="72" y="16"/>
                    <a:pt x="45" y="25"/>
                  </a:cubicBezTo>
                  <a:cubicBezTo>
                    <a:pt x="36" y="25"/>
                    <a:pt x="27" y="25"/>
                    <a:pt x="27" y="34"/>
                  </a:cubicBezTo>
                  <a:cubicBezTo>
                    <a:pt x="18" y="34"/>
                    <a:pt x="9" y="43"/>
                    <a:pt x="9" y="52"/>
                  </a:cubicBezTo>
                  <a:cubicBezTo>
                    <a:pt x="0" y="60"/>
                    <a:pt x="0" y="60"/>
                    <a:pt x="0" y="69"/>
                  </a:cubicBezTo>
                  <a:cubicBezTo>
                    <a:pt x="0" y="78"/>
                    <a:pt x="0" y="87"/>
                    <a:pt x="0" y="96"/>
                  </a:cubicBezTo>
                  <a:cubicBezTo>
                    <a:pt x="9" y="114"/>
                    <a:pt x="18" y="123"/>
                    <a:pt x="27" y="132"/>
                  </a:cubicBezTo>
                  <a:cubicBezTo>
                    <a:pt x="45" y="141"/>
                    <a:pt x="63" y="141"/>
                    <a:pt x="81" y="141"/>
                  </a:cubicBezTo>
                  <a:cubicBezTo>
                    <a:pt x="99" y="132"/>
                    <a:pt x="125" y="132"/>
                    <a:pt x="152" y="123"/>
                  </a:cubicBezTo>
                  <a:cubicBezTo>
                    <a:pt x="161" y="123"/>
                    <a:pt x="170" y="114"/>
                    <a:pt x="179" y="114"/>
                  </a:cubicBezTo>
                  <a:cubicBezTo>
                    <a:pt x="179" y="105"/>
                    <a:pt x="188" y="96"/>
                    <a:pt x="188" y="96"/>
                  </a:cubicBezTo>
                  <a:cubicBezTo>
                    <a:pt x="197" y="87"/>
                    <a:pt x="197" y="78"/>
                    <a:pt x="197" y="69"/>
                  </a:cubicBezTo>
                  <a:cubicBezTo>
                    <a:pt x="197" y="60"/>
                    <a:pt x="197" y="52"/>
                    <a:pt x="197" y="43"/>
                  </a:cubicBezTo>
                  <a:cubicBezTo>
                    <a:pt x="197" y="34"/>
                    <a:pt x="188" y="16"/>
                    <a:pt x="170" y="7"/>
                  </a:cubicBezTo>
                  <a:cubicBezTo>
                    <a:pt x="161" y="2"/>
                    <a:pt x="154" y="0"/>
                    <a:pt x="14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30"/>
            <p:cNvSpPr/>
            <p:nvPr/>
          </p:nvSpPr>
          <p:spPr>
            <a:xfrm>
              <a:off x="5452045" y="4177727"/>
              <a:ext cx="24452" cy="13047"/>
            </a:xfrm>
            <a:custGeom>
              <a:avLst/>
              <a:gdLst/>
              <a:ahLst/>
              <a:cxnLst/>
              <a:rect l="l" t="t" r="r" b="b"/>
              <a:pathLst>
                <a:path w="268" h="143" extrusionOk="0">
                  <a:moveTo>
                    <a:pt x="188" y="0"/>
                  </a:moveTo>
                  <a:cubicBezTo>
                    <a:pt x="134" y="9"/>
                    <a:pt x="90" y="18"/>
                    <a:pt x="45" y="27"/>
                  </a:cubicBezTo>
                  <a:cubicBezTo>
                    <a:pt x="36" y="27"/>
                    <a:pt x="18" y="36"/>
                    <a:pt x="9" y="54"/>
                  </a:cubicBezTo>
                  <a:cubicBezTo>
                    <a:pt x="0" y="63"/>
                    <a:pt x="0" y="80"/>
                    <a:pt x="9" y="98"/>
                  </a:cubicBezTo>
                  <a:cubicBezTo>
                    <a:pt x="9" y="116"/>
                    <a:pt x="18" y="125"/>
                    <a:pt x="36" y="134"/>
                  </a:cubicBezTo>
                  <a:cubicBezTo>
                    <a:pt x="36" y="134"/>
                    <a:pt x="45" y="143"/>
                    <a:pt x="45" y="143"/>
                  </a:cubicBezTo>
                  <a:lnTo>
                    <a:pt x="81" y="143"/>
                  </a:lnTo>
                  <a:lnTo>
                    <a:pt x="214" y="125"/>
                  </a:lnTo>
                  <a:cubicBezTo>
                    <a:pt x="232" y="116"/>
                    <a:pt x="250" y="107"/>
                    <a:pt x="250" y="89"/>
                  </a:cubicBezTo>
                  <a:cubicBezTo>
                    <a:pt x="259" y="80"/>
                    <a:pt x="268" y="63"/>
                    <a:pt x="259" y="45"/>
                  </a:cubicBezTo>
                  <a:cubicBezTo>
                    <a:pt x="250" y="36"/>
                    <a:pt x="241" y="18"/>
                    <a:pt x="232" y="9"/>
                  </a:cubicBezTo>
                  <a:cubicBezTo>
                    <a:pt x="223" y="9"/>
                    <a:pt x="223" y="9"/>
                    <a:pt x="21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30"/>
            <p:cNvSpPr/>
            <p:nvPr/>
          </p:nvSpPr>
          <p:spPr>
            <a:xfrm>
              <a:off x="5448760" y="4224896"/>
              <a:ext cx="22080" cy="11496"/>
            </a:xfrm>
            <a:custGeom>
              <a:avLst/>
              <a:gdLst/>
              <a:ahLst/>
              <a:cxnLst/>
              <a:rect l="l" t="t" r="r" b="b"/>
              <a:pathLst>
                <a:path w="242" h="126" extrusionOk="0">
                  <a:moveTo>
                    <a:pt x="63" y="1"/>
                  </a:moveTo>
                  <a:cubicBezTo>
                    <a:pt x="45" y="1"/>
                    <a:pt x="27" y="10"/>
                    <a:pt x="18" y="18"/>
                  </a:cubicBezTo>
                  <a:cubicBezTo>
                    <a:pt x="10" y="36"/>
                    <a:pt x="1" y="54"/>
                    <a:pt x="1" y="63"/>
                  </a:cubicBezTo>
                  <a:cubicBezTo>
                    <a:pt x="1" y="81"/>
                    <a:pt x="10" y="99"/>
                    <a:pt x="18" y="108"/>
                  </a:cubicBezTo>
                  <a:cubicBezTo>
                    <a:pt x="27" y="117"/>
                    <a:pt x="45" y="125"/>
                    <a:pt x="63" y="125"/>
                  </a:cubicBezTo>
                  <a:lnTo>
                    <a:pt x="179" y="125"/>
                  </a:lnTo>
                  <a:cubicBezTo>
                    <a:pt x="197" y="125"/>
                    <a:pt x="206" y="117"/>
                    <a:pt x="224" y="108"/>
                  </a:cubicBezTo>
                  <a:cubicBezTo>
                    <a:pt x="233" y="99"/>
                    <a:pt x="242" y="81"/>
                    <a:pt x="242" y="63"/>
                  </a:cubicBezTo>
                  <a:cubicBezTo>
                    <a:pt x="242" y="54"/>
                    <a:pt x="233" y="36"/>
                    <a:pt x="224" y="18"/>
                  </a:cubicBezTo>
                  <a:cubicBezTo>
                    <a:pt x="206" y="10"/>
                    <a:pt x="197" y="1"/>
                    <a:pt x="17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0"/>
            <p:cNvSpPr/>
            <p:nvPr/>
          </p:nvSpPr>
          <p:spPr>
            <a:xfrm>
              <a:off x="5414546" y="4209477"/>
              <a:ext cx="22080" cy="11405"/>
            </a:xfrm>
            <a:custGeom>
              <a:avLst/>
              <a:gdLst/>
              <a:ahLst/>
              <a:cxnLst/>
              <a:rect l="l" t="t" r="r" b="b"/>
              <a:pathLst>
                <a:path w="242" h="125" extrusionOk="0">
                  <a:moveTo>
                    <a:pt x="63" y="0"/>
                  </a:moveTo>
                  <a:cubicBezTo>
                    <a:pt x="54" y="0"/>
                    <a:pt x="37" y="9"/>
                    <a:pt x="28" y="18"/>
                  </a:cubicBezTo>
                  <a:cubicBezTo>
                    <a:pt x="10" y="27"/>
                    <a:pt x="1" y="45"/>
                    <a:pt x="10" y="63"/>
                  </a:cubicBezTo>
                  <a:cubicBezTo>
                    <a:pt x="10" y="71"/>
                    <a:pt x="10" y="89"/>
                    <a:pt x="28" y="107"/>
                  </a:cubicBezTo>
                  <a:cubicBezTo>
                    <a:pt x="37" y="116"/>
                    <a:pt x="54" y="125"/>
                    <a:pt x="63" y="125"/>
                  </a:cubicBezTo>
                  <a:lnTo>
                    <a:pt x="179" y="125"/>
                  </a:lnTo>
                  <a:cubicBezTo>
                    <a:pt x="197" y="125"/>
                    <a:pt x="215" y="116"/>
                    <a:pt x="224" y="107"/>
                  </a:cubicBezTo>
                  <a:cubicBezTo>
                    <a:pt x="233" y="89"/>
                    <a:pt x="242" y="71"/>
                    <a:pt x="242" y="63"/>
                  </a:cubicBezTo>
                  <a:cubicBezTo>
                    <a:pt x="242" y="45"/>
                    <a:pt x="242" y="27"/>
                    <a:pt x="224" y="18"/>
                  </a:cubicBezTo>
                  <a:cubicBezTo>
                    <a:pt x="215" y="9"/>
                    <a:pt x="197" y="0"/>
                    <a:pt x="17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0"/>
            <p:cNvSpPr/>
            <p:nvPr/>
          </p:nvSpPr>
          <p:spPr>
            <a:xfrm>
              <a:off x="5444746" y="4280277"/>
              <a:ext cx="24452" cy="14507"/>
            </a:xfrm>
            <a:custGeom>
              <a:avLst/>
              <a:gdLst/>
              <a:ahLst/>
              <a:cxnLst/>
              <a:rect l="l" t="t" r="r" b="b"/>
              <a:pathLst>
                <a:path w="268" h="159" extrusionOk="0">
                  <a:moveTo>
                    <a:pt x="80" y="0"/>
                  </a:moveTo>
                  <a:cubicBezTo>
                    <a:pt x="71" y="0"/>
                    <a:pt x="45" y="0"/>
                    <a:pt x="36" y="9"/>
                  </a:cubicBezTo>
                  <a:cubicBezTo>
                    <a:pt x="27" y="18"/>
                    <a:pt x="9" y="27"/>
                    <a:pt x="9" y="45"/>
                  </a:cubicBezTo>
                  <a:cubicBezTo>
                    <a:pt x="0" y="63"/>
                    <a:pt x="0" y="81"/>
                    <a:pt x="9" y="89"/>
                  </a:cubicBezTo>
                  <a:cubicBezTo>
                    <a:pt x="18" y="107"/>
                    <a:pt x="36" y="116"/>
                    <a:pt x="54" y="116"/>
                  </a:cubicBezTo>
                  <a:lnTo>
                    <a:pt x="187" y="152"/>
                  </a:lnTo>
                  <a:cubicBezTo>
                    <a:pt x="196" y="156"/>
                    <a:pt x="205" y="159"/>
                    <a:pt x="213" y="159"/>
                  </a:cubicBezTo>
                  <a:cubicBezTo>
                    <a:pt x="221" y="159"/>
                    <a:pt x="228" y="156"/>
                    <a:pt x="232" y="152"/>
                  </a:cubicBezTo>
                  <a:cubicBezTo>
                    <a:pt x="250" y="143"/>
                    <a:pt x="259" y="125"/>
                    <a:pt x="259" y="116"/>
                  </a:cubicBezTo>
                  <a:cubicBezTo>
                    <a:pt x="268" y="98"/>
                    <a:pt x="268" y="81"/>
                    <a:pt x="259" y="63"/>
                  </a:cubicBezTo>
                  <a:cubicBezTo>
                    <a:pt x="250" y="54"/>
                    <a:pt x="232" y="45"/>
                    <a:pt x="223" y="36"/>
                  </a:cubicBezTo>
                  <a:lnTo>
                    <a:pt x="8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30"/>
            <p:cNvSpPr/>
            <p:nvPr/>
          </p:nvSpPr>
          <p:spPr>
            <a:xfrm>
              <a:off x="5420294" y="4326078"/>
              <a:ext cx="18795" cy="15145"/>
            </a:xfrm>
            <a:custGeom>
              <a:avLst/>
              <a:gdLst/>
              <a:ahLst/>
              <a:cxnLst/>
              <a:rect l="l" t="t" r="r" b="b"/>
              <a:pathLst>
                <a:path w="206" h="166" extrusionOk="0">
                  <a:moveTo>
                    <a:pt x="58" y="0"/>
                  </a:moveTo>
                  <a:cubicBezTo>
                    <a:pt x="54" y="0"/>
                    <a:pt x="49" y="2"/>
                    <a:pt x="45" y="7"/>
                  </a:cubicBezTo>
                  <a:cubicBezTo>
                    <a:pt x="36" y="7"/>
                    <a:pt x="27" y="7"/>
                    <a:pt x="27" y="16"/>
                  </a:cubicBezTo>
                  <a:cubicBezTo>
                    <a:pt x="18" y="16"/>
                    <a:pt x="9" y="25"/>
                    <a:pt x="9" y="33"/>
                  </a:cubicBezTo>
                  <a:cubicBezTo>
                    <a:pt x="0" y="42"/>
                    <a:pt x="0" y="60"/>
                    <a:pt x="0" y="78"/>
                  </a:cubicBezTo>
                  <a:cubicBezTo>
                    <a:pt x="9" y="96"/>
                    <a:pt x="18" y="105"/>
                    <a:pt x="27" y="114"/>
                  </a:cubicBezTo>
                  <a:cubicBezTo>
                    <a:pt x="54" y="132"/>
                    <a:pt x="81" y="141"/>
                    <a:pt x="107" y="158"/>
                  </a:cubicBezTo>
                  <a:lnTo>
                    <a:pt x="134" y="158"/>
                  </a:lnTo>
                  <a:cubicBezTo>
                    <a:pt x="139" y="163"/>
                    <a:pt x="143" y="165"/>
                    <a:pt x="146" y="165"/>
                  </a:cubicBezTo>
                  <a:cubicBezTo>
                    <a:pt x="150" y="165"/>
                    <a:pt x="152" y="163"/>
                    <a:pt x="152" y="158"/>
                  </a:cubicBezTo>
                  <a:cubicBezTo>
                    <a:pt x="161" y="158"/>
                    <a:pt x="170" y="158"/>
                    <a:pt x="179" y="149"/>
                  </a:cubicBezTo>
                  <a:cubicBezTo>
                    <a:pt x="188" y="149"/>
                    <a:pt x="188" y="141"/>
                    <a:pt x="197" y="132"/>
                  </a:cubicBezTo>
                  <a:cubicBezTo>
                    <a:pt x="197" y="123"/>
                    <a:pt x="206" y="105"/>
                    <a:pt x="197" y="87"/>
                  </a:cubicBezTo>
                  <a:cubicBezTo>
                    <a:pt x="197" y="69"/>
                    <a:pt x="188" y="60"/>
                    <a:pt x="170" y="51"/>
                  </a:cubicBezTo>
                  <a:cubicBezTo>
                    <a:pt x="143" y="33"/>
                    <a:pt x="116" y="25"/>
                    <a:pt x="90" y="7"/>
                  </a:cubicBezTo>
                  <a:lnTo>
                    <a:pt x="72" y="7"/>
                  </a:lnTo>
                  <a:cubicBezTo>
                    <a:pt x="67" y="2"/>
                    <a:pt x="63" y="0"/>
                    <a:pt x="5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30"/>
            <p:cNvSpPr/>
            <p:nvPr/>
          </p:nvSpPr>
          <p:spPr>
            <a:xfrm>
              <a:off x="5432520" y="4376258"/>
              <a:ext cx="26915" cy="15602"/>
            </a:xfrm>
            <a:custGeom>
              <a:avLst/>
              <a:gdLst/>
              <a:ahLst/>
              <a:cxnLst/>
              <a:rect l="l" t="t" r="r" b="b"/>
              <a:pathLst>
                <a:path w="295" h="171" extrusionOk="0">
                  <a:moveTo>
                    <a:pt x="63" y="1"/>
                  </a:moveTo>
                  <a:cubicBezTo>
                    <a:pt x="45" y="1"/>
                    <a:pt x="27" y="10"/>
                    <a:pt x="18" y="19"/>
                  </a:cubicBezTo>
                  <a:cubicBezTo>
                    <a:pt x="9" y="28"/>
                    <a:pt x="0" y="45"/>
                    <a:pt x="0" y="63"/>
                  </a:cubicBezTo>
                  <a:cubicBezTo>
                    <a:pt x="0" y="72"/>
                    <a:pt x="9" y="90"/>
                    <a:pt x="18" y="99"/>
                  </a:cubicBezTo>
                  <a:cubicBezTo>
                    <a:pt x="36" y="117"/>
                    <a:pt x="45" y="117"/>
                    <a:pt x="63" y="126"/>
                  </a:cubicBezTo>
                  <a:lnTo>
                    <a:pt x="81" y="126"/>
                  </a:lnTo>
                  <a:cubicBezTo>
                    <a:pt x="81" y="126"/>
                    <a:pt x="72" y="126"/>
                    <a:pt x="63" y="117"/>
                  </a:cubicBezTo>
                  <a:lnTo>
                    <a:pt x="63" y="117"/>
                  </a:lnTo>
                  <a:cubicBezTo>
                    <a:pt x="98" y="126"/>
                    <a:pt x="134" y="135"/>
                    <a:pt x="161" y="144"/>
                  </a:cubicBezTo>
                  <a:lnTo>
                    <a:pt x="143" y="144"/>
                  </a:lnTo>
                  <a:cubicBezTo>
                    <a:pt x="161" y="144"/>
                    <a:pt x="179" y="153"/>
                    <a:pt x="188" y="161"/>
                  </a:cubicBezTo>
                  <a:cubicBezTo>
                    <a:pt x="200" y="168"/>
                    <a:pt x="213" y="171"/>
                    <a:pt x="225" y="171"/>
                  </a:cubicBezTo>
                  <a:cubicBezTo>
                    <a:pt x="246" y="171"/>
                    <a:pt x="265" y="161"/>
                    <a:pt x="277" y="144"/>
                  </a:cubicBezTo>
                  <a:cubicBezTo>
                    <a:pt x="295" y="108"/>
                    <a:pt x="286" y="72"/>
                    <a:pt x="250" y="54"/>
                  </a:cubicBezTo>
                  <a:cubicBezTo>
                    <a:pt x="196" y="28"/>
                    <a:pt x="134" y="1"/>
                    <a:pt x="6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0"/>
            <p:cNvSpPr/>
            <p:nvPr/>
          </p:nvSpPr>
          <p:spPr>
            <a:xfrm>
              <a:off x="5411353" y="4426986"/>
              <a:ext cx="26915" cy="14507"/>
            </a:xfrm>
            <a:custGeom>
              <a:avLst/>
              <a:gdLst/>
              <a:ahLst/>
              <a:cxnLst/>
              <a:rect l="l" t="t" r="r" b="b"/>
              <a:pathLst>
                <a:path w="295" h="159" extrusionOk="0">
                  <a:moveTo>
                    <a:pt x="103" y="0"/>
                  </a:moveTo>
                  <a:cubicBezTo>
                    <a:pt x="83" y="0"/>
                    <a:pt x="63" y="2"/>
                    <a:pt x="45" y="7"/>
                  </a:cubicBezTo>
                  <a:cubicBezTo>
                    <a:pt x="36" y="16"/>
                    <a:pt x="18" y="25"/>
                    <a:pt x="9" y="43"/>
                  </a:cubicBezTo>
                  <a:cubicBezTo>
                    <a:pt x="0" y="52"/>
                    <a:pt x="0" y="69"/>
                    <a:pt x="9" y="87"/>
                  </a:cubicBezTo>
                  <a:cubicBezTo>
                    <a:pt x="9" y="96"/>
                    <a:pt x="18" y="114"/>
                    <a:pt x="36" y="123"/>
                  </a:cubicBezTo>
                  <a:cubicBezTo>
                    <a:pt x="45" y="132"/>
                    <a:pt x="63" y="132"/>
                    <a:pt x="81" y="132"/>
                  </a:cubicBezTo>
                  <a:cubicBezTo>
                    <a:pt x="89" y="123"/>
                    <a:pt x="107" y="123"/>
                    <a:pt x="116" y="123"/>
                  </a:cubicBezTo>
                  <a:lnTo>
                    <a:pt x="125" y="123"/>
                  </a:lnTo>
                  <a:cubicBezTo>
                    <a:pt x="134" y="123"/>
                    <a:pt x="152" y="123"/>
                    <a:pt x="161" y="132"/>
                  </a:cubicBezTo>
                  <a:cubicBezTo>
                    <a:pt x="161" y="132"/>
                    <a:pt x="152" y="123"/>
                    <a:pt x="152" y="123"/>
                  </a:cubicBezTo>
                  <a:lnTo>
                    <a:pt x="152" y="123"/>
                  </a:lnTo>
                  <a:cubicBezTo>
                    <a:pt x="161" y="132"/>
                    <a:pt x="170" y="132"/>
                    <a:pt x="179" y="141"/>
                  </a:cubicBezTo>
                  <a:cubicBezTo>
                    <a:pt x="188" y="159"/>
                    <a:pt x="205" y="159"/>
                    <a:pt x="223" y="159"/>
                  </a:cubicBezTo>
                  <a:cubicBezTo>
                    <a:pt x="241" y="159"/>
                    <a:pt x="259" y="159"/>
                    <a:pt x="268" y="141"/>
                  </a:cubicBezTo>
                  <a:cubicBezTo>
                    <a:pt x="286" y="123"/>
                    <a:pt x="295" y="78"/>
                    <a:pt x="268" y="60"/>
                  </a:cubicBezTo>
                  <a:cubicBezTo>
                    <a:pt x="241" y="34"/>
                    <a:pt x="205" y="7"/>
                    <a:pt x="161" y="7"/>
                  </a:cubicBezTo>
                  <a:cubicBezTo>
                    <a:pt x="143" y="2"/>
                    <a:pt x="123" y="0"/>
                    <a:pt x="1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30"/>
            <p:cNvSpPr/>
            <p:nvPr/>
          </p:nvSpPr>
          <p:spPr>
            <a:xfrm>
              <a:off x="5384438" y="4462386"/>
              <a:ext cx="27828" cy="16788"/>
            </a:xfrm>
            <a:custGeom>
              <a:avLst/>
              <a:gdLst/>
              <a:ahLst/>
              <a:cxnLst/>
              <a:rect l="l" t="t" r="r" b="b"/>
              <a:pathLst>
                <a:path w="305" h="184" extrusionOk="0">
                  <a:moveTo>
                    <a:pt x="70" y="1"/>
                  </a:moveTo>
                  <a:cubicBezTo>
                    <a:pt x="45" y="1"/>
                    <a:pt x="18" y="24"/>
                    <a:pt x="10" y="47"/>
                  </a:cubicBezTo>
                  <a:cubicBezTo>
                    <a:pt x="1" y="83"/>
                    <a:pt x="19" y="118"/>
                    <a:pt x="54" y="127"/>
                  </a:cubicBezTo>
                  <a:cubicBezTo>
                    <a:pt x="108" y="145"/>
                    <a:pt x="170" y="163"/>
                    <a:pt x="224" y="181"/>
                  </a:cubicBezTo>
                  <a:cubicBezTo>
                    <a:pt x="230" y="182"/>
                    <a:pt x="236" y="183"/>
                    <a:pt x="242" y="183"/>
                  </a:cubicBezTo>
                  <a:cubicBezTo>
                    <a:pt x="271" y="183"/>
                    <a:pt x="297" y="166"/>
                    <a:pt x="304" y="136"/>
                  </a:cubicBezTo>
                  <a:cubicBezTo>
                    <a:pt x="304" y="110"/>
                    <a:pt x="286" y="74"/>
                    <a:pt x="260" y="65"/>
                  </a:cubicBezTo>
                  <a:lnTo>
                    <a:pt x="81" y="3"/>
                  </a:lnTo>
                  <a:cubicBezTo>
                    <a:pt x="78" y="1"/>
                    <a:pt x="74" y="1"/>
                    <a:pt x="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30"/>
            <p:cNvSpPr/>
            <p:nvPr/>
          </p:nvSpPr>
          <p:spPr>
            <a:xfrm>
              <a:off x="5382887" y="4382827"/>
              <a:ext cx="20437" cy="16697"/>
            </a:xfrm>
            <a:custGeom>
              <a:avLst/>
              <a:gdLst/>
              <a:ahLst/>
              <a:cxnLst/>
              <a:rect l="l" t="t" r="r" b="b"/>
              <a:pathLst>
                <a:path w="224" h="183" extrusionOk="0">
                  <a:moveTo>
                    <a:pt x="45" y="0"/>
                  </a:moveTo>
                  <a:cubicBezTo>
                    <a:pt x="36" y="9"/>
                    <a:pt x="18" y="18"/>
                    <a:pt x="9" y="36"/>
                  </a:cubicBezTo>
                  <a:cubicBezTo>
                    <a:pt x="0" y="45"/>
                    <a:pt x="0" y="63"/>
                    <a:pt x="9" y="81"/>
                  </a:cubicBezTo>
                  <a:cubicBezTo>
                    <a:pt x="9" y="98"/>
                    <a:pt x="18" y="107"/>
                    <a:pt x="36" y="116"/>
                  </a:cubicBezTo>
                  <a:cubicBezTo>
                    <a:pt x="62" y="134"/>
                    <a:pt x="98" y="152"/>
                    <a:pt x="134" y="170"/>
                  </a:cubicBezTo>
                  <a:cubicBezTo>
                    <a:pt x="140" y="176"/>
                    <a:pt x="151" y="182"/>
                    <a:pt x="163" y="182"/>
                  </a:cubicBezTo>
                  <a:cubicBezTo>
                    <a:pt x="168" y="182"/>
                    <a:pt x="173" y="181"/>
                    <a:pt x="178" y="179"/>
                  </a:cubicBezTo>
                  <a:cubicBezTo>
                    <a:pt x="196" y="179"/>
                    <a:pt x="205" y="161"/>
                    <a:pt x="214" y="152"/>
                  </a:cubicBezTo>
                  <a:cubicBezTo>
                    <a:pt x="223" y="134"/>
                    <a:pt x="223" y="116"/>
                    <a:pt x="223" y="107"/>
                  </a:cubicBezTo>
                  <a:cubicBezTo>
                    <a:pt x="214" y="89"/>
                    <a:pt x="205" y="72"/>
                    <a:pt x="196" y="72"/>
                  </a:cubicBezTo>
                  <a:cubicBezTo>
                    <a:pt x="161" y="45"/>
                    <a:pt x="125" y="27"/>
                    <a:pt x="98" y="9"/>
                  </a:cubicBezTo>
                  <a:cubicBezTo>
                    <a:pt x="80" y="0"/>
                    <a:pt x="62" y="0"/>
                    <a:pt x="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30"/>
            <p:cNvSpPr/>
            <p:nvPr/>
          </p:nvSpPr>
          <p:spPr>
            <a:xfrm>
              <a:off x="5375497" y="4514300"/>
              <a:ext cx="24543" cy="18339"/>
            </a:xfrm>
            <a:custGeom>
              <a:avLst/>
              <a:gdLst/>
              <a:ahLst/>
              <a:cxnLst/>
              <a:rect l="l" t="t" r="r" b="b"/>
              <a:pathLst>
                <a:path w="269" h="201" extrusionOk="0">
                  <a:moveTo>
                    <a:pt x="64" y="1"/>
                  </a:moveTo>
                  <a:cubicBezTo>
                    <a:pt x="60" y="1"/>
                    <a:pt x="57" y="2"/>
                    <a:pt x="54" y="4"/>
                  </a:cubicBezTo>
                  <a:cubicBezTo>
                    <a:pt x="36" y="4"/>
                    <a:pt x="19" y="22"/>
                    <a:pt x="10" y="31"/>
                  </a:cubicBezTo>
                  <a:cubicBezTo>
                    <a:pt x="1" y="58"/>
                    <a:pt x="10" y="103"/>
                    <a:pt x="36" y="112"/>
                  </a:cubicBezTo>
                  <a:cubicBezTo>
                    <a:pt x="81" y="138"/>
                    <a:pt x="126" y="165"/>
                    <a:pt x="170" y="192"/>
                  </a:cubicBezTo>
                  <a:cubicBezTo>
                    <a:pt x="188" y="201"/>
                    <a:pt x="206" y="201"/>
                    <a:pt x="215" y="201"/>
                  </a:cubicBezTo>
                  <a:cubicBezTo>
                    <a:pt x="233" y="192"/>
                    <a:pt x="251" y="183"/>
                    <a:pt x="259" y="174"/>
                  </a:cubicBezTo>
                  <a:cubicBezTo>
                    <a:pt x="268" y="138"/>
                    <a:pt x="259" y="103"/>
                    <a:pt x="233" y="85"/>
                  </a:cubicBezTo>
                  <a:lnTo>
                    <a:pt x="99" y="13"/>
                  </a:lnTo>
                  <a:cubicBezTo>
                    <a:pt x="86" y="7"/>
                    <a:pt x="74" y="1"/>
                    <a:pt x="6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30"/>
            <p:cNvSpPr/>
            <p:nvPr/>
          </p:nvSpPr>
          <p:spPr>
            <a:xfrm>
              <a:off x="5338911" y="4565940"/>
              <a:ext cx="14689" cy="14781"/>
            </a:xfrm>
            <a:custGeom>
              <a:avLst/>
              <a:gdLst/>
              <a:ahLst/>
              <a:cxnLst/>
              <a:rect l="l" t="t" r="r" b="b"/>
              <a:pathLst>
                <a:path w="161" h="162" extrusionOk="0">
                  <a:moveTo>
                    <a:pt x="36" y="0"/>
                  </a:moveTo>
                  <a:cubicBezTo>
                    <a:pt x="27" y="0"/>
                    <a:pt x="27" y="9"/>
                    <a:pt x="18" y="18"/>
                  </a:cubicBezTo>
                  <a:cubicBezTo>
                    <a:pt x="18" y="18"/>
                    <a:pt x="9" y="18"/>
                    <a:pt x="9" y="27"/>
                  </a:cubicBezTo>
                  <a:cubicBezTo>
                    <a:pt x="0" y="36"/>
                    <a:pt x="0" y="45"/>
                    <a:pt x="0" y="54"/>
                  </a:cubicBezTo>
                  <a:cubicBezTo>
                    <a:pt x="0" y="63"/>
                    <a:pt x="0" y="72"/>
                    <a:pt x="0" y="72"/>
                  </a:cubicBezTo>
                  <a:cubicBezTo>
                    <a:pt x="0" y="81"/>
                    <a:pt x="9" y="90"/>
                    <a:pt x="18" y="99"/>
                  </a:cubicBezTo>
                  <a:cubicBezTo>
                    <a:pt x="27" y="116"/>
                    <a:pt x="45" y="125"/>
                    <a:pt x="54" y="143"/>
                  </a:cubicBezTo>
                  <a:cubicBezTo>
                    <a:pt x="63" y="143"/>
                    <a:pt x="72" y="152"/>
                    <a:pt x="72" y="152"/>
                  </a:cubicBezTo>
                  <a:cubicBezTo>
                    <a:pt x="81" y="152"/>
                    <a:pt x="90" y="161"/>
                    <a:pt x="98" y="161"/>
                  </a:cubicBezTo>
                  <a:cubicBezTo>
                    <a:pt x="107" y="161"/>
                    <a:pt x="116" y="152"/>
                    <a:pt x="125" y="152"/>
                  </a:cubicBezTo>
                  <a:cubicBezTo>
                    <a:pt x="134" y="152"/>
                    <a:pt x="134" y="143"/>
                    <a:pt x="143" y="143"/>
                  </a:cubicBezTo>
                  <a:cubicBezTo>
                    <a:pt x="143" y="134"/>
                    <a:pt x="152" y="134"/>
                    <a:pt x="152" y="125"/>
                  </a:cubicBezTo>
                  <a:cubicBezTo>
                    <a:pt x="161" y="116"/>
                    <a:pt x="161" y="108"/>
                    <a:pt x="161" y="99"/>
                  </a:cubicBezTo>
                  <a:lnTo>
                    <a:pt x="161" y="81"/>
                  </a:lnTo>
                  <a:cubicBezTo>
                    <a:pt x="152" y="72"/>
                    <a:pt x="152" y="63"/>
                    <a:pt x="143" y="54"/>
                  </a:cubicBezTo>
                  <a:lnTo>
                    <a:pt x="107" y="18"/>
                  </a:lnTo>
                  <a:cubicBezTo>
                    <a:pt x="98" y="9"/>
                    <a:pt x="90" y="0"/>
                    <a:pt x="8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30"/>
            <p:cNvSpPr/>
            <p:nvPr/>
          </p:nvSpPr>
          <p:spPr>
            <a:xfrm>
              <a:off x="5315280" y="4593858"/>
              <a:ext cx="24543" cy="20164"/>
            </a:xfrm>
            <a:custGeom>
              <a:avLst/>
              <a:gdLst/>
              <a:ahLst/>
              <a:cxnLst/>
              <a:rect l="l" t="t" r="r" b="b"/>
              <a:pathLst>
                <a:path w="269" h="221" extrusionOk="0">
                  <a:moveTo>
                    <a:pt x="76" y="0"/>
                  </a:moveTo>
                  <a:cubicBezTo>
                    <a:pt x="68" y="0"/>
                    <a:pt x="59" y="2"/>
                    <a:pt x="54" y="7"/>
                  </a:cubicBezTo>
                  <a:cubicBezTo>
                    <a:pt x="36" y="7"/>
                    <a:pt x="18" y="16"/>
                    <a:pt x="10" y="33"/>
                  </a:cubicBezTo>
                  <a:cubicBezTo>
                    <a:pt x="10" y="42"/>
                    <a:pt x="1" y="60"/>
                    <a:pt x="10" y="78"/>
                  </a:cubicBezTo>
                  <a:cubicBezTo>
                    <a:pt x="10" y="87"/>
                    <a:pt x="10" y="87"/>
                    <a:pt x="10" y="96"/>
                  </a:cubicBezTo>
                  <a:cubicBezTo>
                    <a:pt x="18" y="105"/>
                    <a:pt x="27" y="114"/>
                    <a:pt x="36" y="114"/>
                  </a:cubicBezTo>
                  <a:lnTo>
                    <a:pt x="170" y="212"/>
                  </a:lnTo>
                  <a:cubicBezTo>
                    <a:pt x="188" y="221"/>
                    <a:pt x="206" y="221"/>
                    <a:pt x="215" y="221"/>
                  </a:cubicBezTo>
                  <a:cubicBezTo>
                    <a:pt x="233" y="212"/>
                    <a:pt x="250" y="203"/>
                    <a:pt x="259" y="194"/>
                  </a:cubicBezTo>
                  <a:cubicBezTo>
                    <a:pt x="259" y="176"/>
                    <a:pt x="268" y="158"/>
                    <a:pt x="259" y="141"/>
                  </a:cubicBezTo>
                  <a:cubicBezTo>
                    <a:pt x="259" y="141"/>
                    <a:pt x="259" y="132"/>
                    <a:pt x="259" y="132"/>
                  </a:cubicBezTo>
                  <a:cubicBezTo>
                    <a:pt x="250" y="123"/>
                    <a:pt x="241" y="114"/>
                    <a:pt x="233" y="105"/>
                  </a:cubicBezTo>
                  <a:cubicBezTo>
                    <a:pt x="188" y="78"/>
                    <a:pt x="143" y="42"/>
                    <a:pt x="99" y="7"/>
                  </a:cubicBezTo>
                  <a:cubicBezTo>
                    <a:pt x="94" y="2"/>
                    <a:pt x="85" y="0"/>
                    <a:pt x="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30"/>
            <p:cNvSpPr/>
            <p:nvPr/>
          </p:nvSpPr>
          <p:spPr>
            <a:xfrm>
              <a:off x="5340553" y="4530084"/>
              <a:ext cx="18795" cy="16423"/>
            </a:xfrm>
            <a:custGeom>
              <a:avLst/>
              <a:gdLst/>
              <a:ahLst/>
              <a:cxnLst/>
              <a:rect l="l" t="t" r="r" b="b"/>
              <a:pathLst>
                <a:path w="206" h="180" extrusionOk="0">
                  <a:moveTo>
                    <a:pt x="45" y="1"/>
                  </a:moveTo>
                  <a:cubicBezTo>
                    <a:pt x="36" y="1"/>
                    <a:pt x="36" y="10"/>
                    <a:pt x="27" y="10"/>
                  </a:cubicBezTo>
                  <a:cubicBezTo>
                    <a:pt x="18" y="19"/>
                    <a:pt x="18" y="19"/>
                    <a:pt x="9" y="28"/>
                  </a:cubicBezTo>
                  <a:cubicBezTo>
                    <a:pt x="0" y="46"/>
                    <a:pt x="0" y="63"/>
                    <a:pt x="0" y="72"/>
                  </a:cubicBezTo>
                  <a:cubicBezTo>
                    <a:pt x="9" y="81"/>
                    <a:pt x="9" y="90"/>
                    <a:pt x="9" y="90"/>
                  </a:cubicBezTo>
                  <a:cubicBezTo>
                    <a:pt x="18" y="99"/>
                    <a:pt x="27" y="108"/>
                    <a:pt x="36" y="117"/>
                  </a:cubicBezTo>
                  <a:cubicBezTo>
                    <a:pt x="54" y="135"/>
                    <a:pt x="80" y="153"/>
                    <a:pt x="107" y="170"/>
                  </a:cubicBezTo>
                  <a:cubicBezTo>
                    <a:pt x="116" y="179"/>
                    <a:pt x="125" y="179"/>
                    <a:pt x="134" y="179"/>
                  </a:cubicBezTo>
                  <a:lnTo>
                    <a:pt x="161" y="179"/>
                  </a:lnTo>
                  <a:cubicBezTo>
                    <a:pt x="161" y="179"/>
                    <a:pt x="170" y="170"/>
                    <a:pt x="179" y="170"/>
                  </a:cubicBezTo>
                  <a:cubicBezTo>
                    <a:pt x="187" y="162"/>
                    <a:pt x="187" y="162"/>
                    <a:pt x="196" y="153"/>
                  </a:cubicBezTo>
                  <a:cubicBezTo>
                    <a:pt x="196" y="135"/>
                    <a:pt x="205" y="117"/>
                    <a:pt x="196" y="99"/>
                  </a:cubicBezTo>
                  <a:cubicBezTo>
                    <a:pt x="196" y="99"/>
                    <a:pt x="196" y="90"/>
                    <a:pt x="196" y="90"/>
                  </a:cubicBezTo>
                  <a:cubicBezTo>
                    <a:pt x="187" y="81"/>
                    <a:pt x="179" y="72"/>
                    <a:pt x="170" y="63"/>
                  </a:cubicBezTo>
                  <a:cubicBezTo>
                    <a:pt x="143" y="46"/>
                    <a:pt x="116" y="28"/>
                    <a:pt x="98" y="10"/>
                  </a:cubicBezTo>
                  <a:cubicBezTo>
                    <a:pt x="89" y="1"/>
                    <a:pt x="80" y="1"/>
                    <a:pt x="7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30"/>
            <p:cNvSpPr/>
            <p:nvPr/>
          </p:nvSpPr>
          <p:spPr>
            <a:xfrm>
              <a:off x="5266469" y="4611558"/>
              <a:ext cx="14689" cy="17974"/>
            </a:xfrm>
            <a:custGeom>
              <a:avLst/>
              <a:gdLst/>
              <a:ahLst/>
              <a:cxnLst/>
              <a:rect l="l" t="t" r="r" b="b"/>
              <a:pathLst>
                <a:path w="161" h="197" extrusionOk="0">
                  <a:moveTo>
                    <a:pt x="54" y="0"/>
                  </a:moveTo>
                  <a:cubicBezTo>
                    <a:pt x="45" y="0"/>
                    <a:pt x="36" y="0"/>
                    <a:pt x="27" y="9"/>
                  </a:cubicBezTo>
                  <a:cubicBezTo>
                    <a:pt x="18" y="18"/>
                    <a:pt x="9" y="27"/>
                    <a:pt x="0" y="45"/>
                  </a:cubicBezTo>
                  <a:cubicBezTo>
                    <a:pt x="0" y="54"/>
                    <a:pt x="0" y="54"/>
                    <a:pt x="0" y="63"/>
                  </a:cubicBezTo>
                  <a:cubicBezTo>
                    <a:pt x="0" y="71"/>
                    <a:pt x="0" y="80"/>
                    <a:pt x="9" y="89"/>
                  </a:cubicBezTo>
                  <a:cubicBezTo>
                    <a:pt x="18" y="116"/>
                    <a:pt x="36" y="143"/>
                    <a:pt x="45" y="170"/>
                  </a:cubicBezTo>
                  <a:cubicBezTo>
                    <a:pt x="54" y="178"/>
                    <a:pt x="54" y="178"/>
                    <a:pt x="63" y="187"/>
                  </a:cubicBezTo>
                  <a:cubicBezTo>
                    <a:pt x="72" y="196"/>
                    <a:pt x="81" y="196"/>
                    <a:pt x="81" y="196"/>
                  </a:cubicBezTo>
                  <a:lnTo>
                    <a:pt x="107" y="196"/>
                  </a:lnTo>
                  <a:cubicBezTo>
                    <a:pt x="116" y="196"/>
                    <a:pt x="125" y="196"/>
                    <a:pt x="134" y="187"/>
                  </a:cubicBezTo>
                  <a:cubicBezTo>
                    <a:pt x="143" y="178"/>
                    <a:pt x="152" y="170"/>
                    <a:pt x="161" y="152"/>
                  </a:cubicBezTo>
                  <a:cubicBezTo>
                    <a:pt x="161" y="152"/>
                    <a:pt x="161" y="143"/>
                    <a:pt x="161" y="143"/>
                  </a:cubicBezTo>
                  <a:cubicBezTo>
                    <a:pt x="161" y="125"/>
                    <a:pt x="161" y="116"/>
                    <a:pt x="152" y="107"/>
                  </a:cubicBezTo>
                  <a:cubicBezTo>
                    <a:pt x="143" y="80"/>
                    <a:pt x="125" y="54"/>
                    <a:pt x="116" y="27"/>
                  </a:cubicBezTo>
                  <a:cubicBezTo>
                    <a:pt x="107" y="27"/>
                    <a:pt x="107" y="18"/>
                    <a:pt x="98" y="9"/>
                  </a:cubicBezTo>
                  <a:cubicBezTo>
                    <a:pt x="90" y="9"/>
                    <a:pt x="90" y="0"/>
                    <a:pt x="8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30"/>
            <p:cNvSpPr/>
            <p:nvPr/>
          </p:nvSpPr>
          <p:spPr>
            <a:xfrm>
              <a:off x="5255064" y="4645681"/>
              <a:ext cx="22080" cy="21258"/>
            </a:xfrm>
            <a:custGeom>
              <a:avLst/>
              <a:gdLst/>
              <a:ahLst/>
              <a:cxnLst/>
              <a:rect l="l" t="t" r="r" b="b"/>
              <a:pathLst>
                <a:path w="242" h="233" extrusionOk="0">
                  <a:moveTo>
                    <a:pt x="63" y="1"/>
                  </a:moveTo>
                  <a:cubicBezTo>
                    <a:pt x="54" y="1"/>
                    <a:pt x="36" y="1"/>
                    <a:pt x="18" y="19"/>
                  </a:cubicBezTo>
                  <a:cubicBezTo>
                    <a:pt x="9" y="28"/>
                    <a:pt x="0" y="45"/>
                    <a:pt x="0" y="63"/>
                  </a:cubicBezTo>
                  <a:cubicBezTo>
                    <a:pt x="0" y="72"/>
                    <a:pt x="9" y="90"/>
                    <a:pt x="18" y="99"/>
                  </a:cubicBezTo>
                  <a:cubicBezTo>
                    <a:pt x="63" y="143"/>
                    <a:pt x="99" y="179"/>
                    <a:pt x="134" y="215"/>
                  </a:cubicBezTo>
                  <a:cubicBezTo>
                    <a:pt x="152" y="233"/>
                    <a:pt x="170" y="233"/>
                    <a:pt x="179" y="233"/>
                  </a:cubicBezTo>
                  <a:cubicBezTo>
                    <a:pt x="197" y="233"/>
                    <a:pt x="215" y="233"/>
                    <a:pt x="223" y="215"/>
                  </a:cubicBezTo>
                  <a:cubicBezTo>
                    <a:pt x="232" y="206"/>
                    <a:pt x="241" y="188"/>
                    <a:pt x="241" y="179"/>
                  </a:cubicBezTo>
                  <a:cubicBezTo>
                    <a:pt x="241" y="161"/>
                    <a:pt x="232" y="143"/>
                    <a:pt x="223" y="135"/>
                  </a:cubicBezTo>
                  <a:cubicBezTo>
                    <a:pt x="188" y="90"/>
                    <a:pt x="143" y="54"/>
                    <a:pt x="107" y="19"/>
                  </a:cubicBezTo>
                  <a:cubicBezTo>
                    <a:pt x="99" y="1"/>
                    <a:pt x="81" y="1"/>
                    <a:pt x="6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30"/>
            <p:cNvSpPr/>
            <p:nvPr/>
          </p:nvSpPr>
          <p:spPr>
            <a:xfrm>
              <a:off x="5297398" y="4616850"/>
              <a:ext cx="19616" cy="23813"/>
            </a:xfrm>
            <a:custGeom>
              <a:avLst/>
              <a:gdLst/>
              <a:ahLst/>
              <a:cxnLst/>
              <a:rect l="l" t="t" r="r" b="b"/>
              <a:pathLst>
                <a:path w="215" h="261" extrusionOk="0">
                  <a:moveTo>
                    <a:pt x="74" y="1"/>
                  </a:moveTo>
                  <a:cubicBezTo>
                    <a:pt x="61" y="1"/>
                    <a:pt x="49" y="7"/>
                    <a:pt x="36" y="13"/>
                  </a:cubicBezTo>
                  <a:cubicBezTo>
                    <a:pt x="9" y="31"/>
                    <a:pt x="0" y="67"/>
                    <a:pt x="18" y="94"/>
                  </a:cubicBezTo>
                  <a:cubicBezTo>
                    <a:pt x="45" y="138"/>
                    <a:pt x="72" y="183"/>
                    <a:pt x="98" y="228"/>
                  </a:cubicBezTo>
                  <a:cubicBezTo>
                    <a:pt x="98" y="245"/>
                    <a:pt x="116" y="254"/>
                    <a:pt x="134" y="254"/>
                  </a:cubicBezTo>
                  <a:cubicBezTo>
                    <a:pt x="139" y="259"/>
                    <a:pt x="145" y="261"/>
                    <a:pt x="153" y="261"/>
                  </a:cubicBezTo>
                  <a:cubicBezTo>
                    <a:pt x="161" y="261"/>
                    <a:pt x="170" y="259"/>
                    <a:pt x="179" y="254"/>
                  </a:cubicBezTo>
                  <a:cubicBezTo>
                    <a:pt x="206" y="236"/>
                    <a:pt x="214" y="201"/>
                    <a:pt x="197" y="165"/>
                  </a:cubicBezTo>
                  <a:cubicBezTo>
                    <a:pt x="179" y="120"/>
                    <a:pt x="152" y="76"/>
                    <a:pt x="125" y="31"/>
                  </a:cubicBezTo>
                  <a:cubicBezTo>
                    <a:pt x="116" y="22"/>
                    <a:pt x="98" y="5"/>
                    <a:pt x="90" y="5"/>
                  </a:cubicBezTo>
                  <a:cubicBezTo>
                    <a:pt x="84" y="2"/>
                    <a:pt x="79" y="1"/>
                    <a:pt x="7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30"/>
            <p:cNvSpPr/>
            <p:nvPr/>
          </p:nvSpPr>
          <p:spPr>
            <a:xfrm>
              <a:off x="5063740" y="4726699"/>
              <a:ext cx="19707" cy="23631"/>
            </a:xfrm>
            <a:custGeom>
              <a:avLst/>
              <a:gdLst/>
              <a:ahLst/>
              <a:cxnLst/>
              <a:rect l="l" t="t" r="r" b="b"/>
              <a:pathLst>
                <a:path w="216" h="259" extrusionOk="0">
                  <a:moveTo>
                    <a:pt x="70" y="1"/>
                  </a:moveTo>
                  <a:cubicBezTo>
                    <a:pt x="60" y="1"/>
                    <a:pt x="49" y="5"/>
                    <a:pt x="37" y="5"/>
                  </a:cubicBezTo>
                  <a:cubicBezTo>
                    <a:pt x="10" y="23"/>
                    <a:pt x="1" y="67"/>
                    <a:pt x="19" y="94"/>
                  </a:cubicBezTo>
                  <a:lnTo>
                    <a:pt x="90" y="228"/>
                  </a:lnTo>
                  <a:cubicBezTo>
                    <a:pt x="99" y="237"/>
                    <a:pt x="117" y="255"/>
                    <a:pt x="135" y="255"/>
                  </a:cubicBezTo>
                  <a:cubicBezTo>
                    <a:pt x="137" y="257"/>
                    <a:pt x="141" y="258"/>
                    <a:pt x="145" y="258"/>
                  </a:cubicBezTo>
                  <a:cubicBezTo>
                    <a:pt x="154" y="258"/>
                    <a:pt x="167" y="252"/>
                    <a:pt x="179" y="246"/>
                  </a:cubicBezTo>
                  <a:cubicBezTo>
                    <a:pt x="206" y="228"/>
                    <a:pt x="215" y="192"/>
                    <a:pt x="197" y="165"/>
                  </a:cubicBezTo>
                  <a:lnTo>
                    <a:pt x="117" y="32"/>
                  </a:lnTo>
                  <a:cubicBezTo>
                    <a:pt x="117" y="14"/>
                    <a:pt x="99" y="5"/>
                    <a:pt x="81" y="5"/>
                  </a:cubicBezTo>
                  <a:cubicBezTo>
                    <a:pt x="78" y="2"/>
                    <a:pt x="74" y="1"/>
                    <a:pt x="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30"/>
            <p:cNvSpPr/>
            <p:nvPr/>
          </p:nvSpPr>
          <p:spPr>
            <a:xfrm>
              <a:off x="5019855" y="4730349"/>
              <a:ext cx="11496" cy="27098"/>
            </a:xfrm>
            <a:custGeom>
              <a:avLst/>
              <a:gdLst/>
              <a:ahLst/>
              <a:cxnLst/>
              <a:rect l="l" t="t" r="r" b="b"/>
              <a:pathLst>
                <a:path w="126" h="297" extrusionOk="0">
                  <a:moveTo>
                    <a:pt x="63" y="1"/>
                  </a:moveTo>
                  <a:cubicBezTo>
                    <a:pt x="27" y="1"/>
                    <a:pt x="0" y="27"/>
                    <a:pt x="0" y="63"/>
                  </a:cubicBezTo>
                  <a:lnTo>
                    <a:pt x="0" y="241"/>
                  </a:lnTo>
                  <a:cubicBezTo>
                    <a:pt x="0" y="265"/>
                    <a:pt x="22" y="296"/>
                    <a:pt x="52" y="296"/>
                  </a:cubicBezTo>
                  <a:cubicBezTo>
                    <a:pt x="55" y="296"/>
                    <a:pt x="59" y="296"/>
                    <a:pt x="63" y="295"/>
                  </a:cubicBezTo>
                  <a:cubicBezTo>
                    <a:pt x="89" y="295"/>
                    <a:pt x="125" y="268"/>
                    <a:pt x="125" y="241"/>
                  </a:cubicBezTo>
                  <a:lnTo>
                    <a:pt x="125" y="63"/>
                  </a:lnTo>
                  <a:cubicBezTo>
                    <a:pt x="125" y="27"/>
                    <a:pt x="89" y="1"/>
                    <a:pt x="6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30"/>
            <p:cNvSpPr/>
            <p:nvPr/>
          </p:nvSpPr>
          <p:spPr>
            <a:xfrm>
              <a:off x="4947413" y="4730349"/>
              <a:ext cx="10675" cy="23722"/>
            </a:xfrm>
            <a:custGeom>
              <a:avLst/>
              <a:gdLst/>
              <a:ahLst/>
              <a:cxnLst/>
              <a:rect l="l" t="t" r="r" b="b"/>
              <a:pathLst>
                <a:path w="117" h="260" extrusionOk="0">
                  <a:moveTo>
                    <a:pt x="54" y="1"/>
                  </a:moveTo>
                  <a:cubicBezTo>
                    <a:pt x="45" y="1"/>
                    <a:pt x="27" y="9"/>
                    <a:pt x="18" y="18"/>
                  </a:cubicBezTo>
                  <a:cubicBezTo>
                    <a:pt x="0" y="27"/>
                    <a:pt x="0" y="45"/>
                    <a:pt x="0" y="63"/>
                  </a:cubicBezTo>
                  <a:lnTo>
                    <a:pt x="0" y="197"/>
                  </a:lnTo>
                  <a:cubicBezTo>
                    <a:pt x="0" y="215"/>
                    <a:pt x="0" y="232"/>
                    <a:pt x="18" y="241"/>
                  </a:cubicBezTo>
                  <a:cubicBezTo>
                    <a:pt x="27" y="250"/>
                    <a:pt x="45" y="259"/>
                    <a:pt x="54" y="259"/>
                  </a:cubicBezTo>
                  <a:cubicBezTo>
                    <a:pt x="72" y="259"/>
                    <a:pt x="89" y="250"/>
                    <a:pt x="98" y="241"/>
                  </a:cubicBezTo>
                  <a:cubicBezTo>
                    <a:pt x="116" y="232"/>
                    <a:pt x="116" y="215"/>
                    <a:pt x="116" y="197"/>
                  </a:cubicBezTo>
                  <a:lnTo>
                    <a:pt x="116" y="63"/>
                  </a:lnTo>
                  <a:cubicBezTo>
                    <a:pt x="116" y="45"/>
                    <a:pt x="116" y="27"/>
                    <a:pt x="98" y="18"/>
                  </a:cubicBezTo>
                  <a:cubicBezTo>
                    <a:pt x="89" y="9"/>
                    <a:pt x="72" y="1"/>
                    <a:pt x="5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30"/>
            <p:cNvSpPr/>
            <p:nvPr/>
          </p:nvSpPr>
          <p:spPr>
            <a:xfrm>
              <a:off x="4869223" y="4733633"/>
              <a:ext cx="11496" cy="34397"/>
            </a:xfrm>
            <a:custGeom>
              <a:avLst/>
              <a:gdLst/>
              <a:ahLst/>
              <a:cxnLst/>
              <a:rect l="l" t="t" r="r" b="b"/>
              <a:pathLst>
                <a:path w="126" h="377" extrusionOk="0">
                  <a:moveTo>
                    <a:pt x="63" y="0"/>
                  </a:moveTo>
                  <a:cubicBezTo>
                    <a:pt x="28" y="9"/>
                    <a:pt x="1" y="27"/>
                    <a:pt x="1" y="63"/>
                  </a:cubicBezTo>
                  <a:lnTo>
                    <a:pt x="1" y="321"/>
                  </a:lnTo>
                  <a:cubicBezTo>
                    <a:pt x="1" y="345"/>
                    <a:pt x="22" y="376"/>
                    <a:pt x="52" y="376"/>
                  </a:cubicBezTo>
                  <a:cubicBezTo>
                    <a:pt x="56" y="376"/>
                    <a:pt x="59" y="376"/>
                    <a:pt x="63" y="375"/>
                  </a:cubicBezTo>
                  <a:cubicBezTo>
                    <a:pt x="90" y="375"/>
                    <a:pt x="126" y="348"/>
                    <a:pt x="126" y="321"/>
                  </a:cubicBezTo>
                  <a:lnTo>
                    <a:pt x="126" y="63"/>
                  </a:lnTo>
                  <a:cubicBezTo>
                    <a:pt x="126" y="36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30"/>
            <p:cNvSpPr/>
            <p:nvPr/>
          </p:nvSpPr>
          <p:spPr>
            <a:xfrm>
              <a:off x="4831816" y="4744673"/>
              <a:ext cx="13138" cy="21897"/>
            </a:xfrm>
            <a:custGeom>
              <a:avLst/>
              <a:gdLst/>
              <a:ahLst/>
              <a:cxnLst/>
              <a:rect l="l" t="t" r="r" b="b"/>
              <a:pathLst>
                <a:path w="144" h="240" extrusionOk="0">
                  <a:moveTo>
                    <a:pt x="59" y="0"/>
                  </a:moveTo>
                  <a:cubicBezTo>
                    <a:pt x="53" y="0"/>
                    <a:pt x="48" y="1"/>
                    <a:pt x="45" y="4"/>
                  </a:cubicBezTo>
                  <a:cubicBezTo>
                    <a:pt x="27" y="4"/>
                    <a:pt x="9" y="13"/>
                    <a:pt x="9" y="31"/>
                  </a:cubicBezTo>
                  <a:lnTo>
                    <a:pt x="0" y="49"/>
                  </a:lnTo>
                  <a:cubicBezTo>
                    <a:pt x="0" y="58"/>
                    <a:pt x="0" y="67"/>
                    <a:pt x="0" y="75"/>
                  </a:cubicBezTo>
                  <a:cubicBezTo>
                    <a:pt x="9" y="120"/>
                    <a:pt x="9" y="156"/>
                    <a:pt x="18" y="191"/>
                  </a:cubicBezTo>
                  <a:cubicBezTo>
                    <a:pt x="18" y="209"/>
                    <a:pt x="36" y="227"/>
                    <a:pt x="45" y="227"/>
                  </a:cubicBezTo>
                  <a:cubicBezTo>
                    <a:pt x="58" y="233"/>
                    <a:pt x="70" y="240"/>
                    <a:pt x="80" y="240"/>
                  </a:cubicBezTo>
                  <a:cubicBezTo>
                    <a:pt x="84" y="240"/>
                    <a:pt x="87" y="239"/>
                    <a:pt x="90" y="236"/>
                  </a:cubicBezTo>
                  <a:cubicBezTo>
                    <a:pt x="108" y="236"/>
                    <a:pt x="125" y="227"/>
                    <a:pt x="134" y="209"/>
                  </a:cubicBezTo>
                  <a:cubicBezTo>
                    <a:pt x="134" y="200"/>
                    <a:pt x="134" y="200"/>
                    <a:pt x="134" y="191"/>
                  </a:cubicBezTo>
                  <a:cubicBezTo>
                    <a:pt x="143" y="183"/>
                    <a:pt x="143" y="174"/>
                    <a:pt x="134" y="165"/>
                  </a:cubicBezTo>
                  <a:cubicBezTo>
                    <a:pt x="134" y="120"/>
                    <a:pt x="125" y="84"/>
                    <a:pt x="116" y="49"/>
                  </a:cubicBezTo>
                  <a:cubicBezTo>
                    <a:pt x="116" y="31"/>
                    <a:pt x="99" y="13"/>
                    <a:pt x="90" y="4"/>
                  </a:cubicBezTo>
                  <a:cubicBezTo>
                    <a:pt x="84" y="4"/>
                    <a:pt x="70" y="0"/>
                    <a:pt x="5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30"/>
            <p:cNvSpPr/>
            <p:nvPr/>
          </p:nvSpPr>
          <p:spPr>
            <a:xfrm>
              <a:off x="4787840" y="4730349"/>
              <a:ext cx="10675" cy="29379"/>
            </a:xfrm>
            <a:custGeom>
              <a:avLst/>
              <a:gdLst/>
              <a:ahLst/>
              <a:cxnLst/>
              <a:rect l="l" t="t" r="r" b="b"/>
              <a:pathLst>
                <a:path w="117" h="322" extrusionOk="0">
                  <a:moveTo>
                    <a:pt x="63" y="1"/>
                  </a:moveTo>
                  <a:cubicBezTo>
                    <a:pt x="28" y="1"/>
                    <a:pt x="1" y="27"/>
                    <a:pt x="1" y="63"/>
                  </a:cubicBezTo>
                  <a:lnTo>
                    <a:pt x="1" y="259"/>
                  </a:lnTo>
                  <a:cubicBezTo>
                    <a:pt x="1" y="286"/>
                    <a:pt x="28" y="322"/>
                    <a:pt x="63" y="322"/>
                  </a:cubicBezTo>
                  <a:cubicBezTo>
                    <a:pt x="90" y="313"/>
                    <a:pt x="117" y="295"/>
                    <a:pt x="117" y="259"/>
                  </a:cubicBezTo>
                  <a:lnTo>
                    <a:pt x="117" y="63"/>
                  </a:lnTo>
                  <a:cubicBezTo>
                    <a:pt x="117" y="27"/>
                    <a:pt x="90" y="1"/>
                    <a:pt x="6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30"/>
            <p:cNvSpPr/>
            <p:nvPr/>
          </p:nvSpPr>
          <p:spPr>
            <a:xfrm>
              <a:off x="4764301" y="4714109"/>
              <a:ext cx="11405" cy="21988"/>
            </a:xfrm>
            <a:custGeom>
              <a:avLst/>
              <a:gdLst/>
              <a:ahLst/>
              <a:cxnLst/>
              <a:rect l="l" t="t" r="r" b="b"/>
              <a:pathLst>
                <a:path w="125" h="241" extrusionOk="0">
                  <a:moveTo>
                    <a:pt x="62" y="0"/>
                  </a:moveTo>
                  <a:cubicBezTo>
                    <a:pt x="45" y="9"/>
                    <a:pt x="36" y="9"/>
                    <a:pt x="18" y="18"/>
                  </a:cubicBezTo>
                  <a:cubicBezTo>
                    <a:pt x="9" y="36"/>
                    <a:pt x="0" y="45"/>
                    <a:pt x="0" y="63"/>
                  </a:cubicBezTo>
                  <a:lnTo>
                    <a:pt x="0" y="179"/>
                  </a:lnTo>
                  <a:cubicBezTo>
                    <a:pt x="0" y="196"/>
                    <a:pt x="9" y="214"/>
                    <a:pt x="18" y="223"/>
                  </a:cubicBezTo>
                  <a:cubicBezTo>
                    <a:pt x="36" y="232"/>
                    <a:pt x="45" y="241"/>
                    <a:pt x="62" y="241"/>
                  </a:cubicBezTo>
                  <a:cubicBezTo>
                    <a:pt x="80" y="241"/>
                    <a:pt x="98" y="241"/>
                    <a:pt x="107" y="223"/>
                  </a:cubicBezTo>
                  <a:cubicBezTo>
                    <a:pt x="116" y="214"/>
                    <a:pt x="125" y="196"/>
                    <a:pt x="125" y="179"/>
                  </a:cubicBezTo>
                  <a:lnTo>
                    <a:pt x="125" y="63"/>
                  </a:lnTo>
                  <a:cubicBezTo>
                    <a:pt x="125" y="54"/>
                    <a:pt x="116" y="36"/>
                    <a:pt x="107" y="18"/>
                  </a:cubicBezTo>
                  <a:cubicBezTo>
                    <a:pt x="98" y="9"/>
                    <a:pt x="80" y="0"/>
                    <a:pt x="6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30"/>
            <p:cNvSpPr/>
            <p:nvPr/>
          </p:nvSpPr>
          <p:spPr>
            <a:xfrm>
              <a:off x="4672243" y="4724874"/>
              <a:ext cx="14781" cy="24087"/>
            </a:xfrm>
            <a:custGeom>
              <a:avLst/>
              <a:gdLst/>
              <a:ahLst/>
              <a:cxnLst/>
              <a:rect l="l" t="t" r="r" b="b"/>
              <a:pathLst>
                <a:path w="162" h="264" extrusionOk="0">
                  <a:moveTo>
                    <a:pt x="90" y="0"/>
                  </a:moveTo>
                  <a:cubicBezTo>
                    <a:pt x="81" y="0"/>
                    <a:pt x="72" y="3"/>
                    <a:pt x="63" y="7"/>
                  </a:cubicBezTo>
                  <a:cubicBezTo>
                    <a:pt x="54" y="16"/>
                    <a:pt x="46" y="34"/>
                    <a:pt x="37" y="43"/>
                  </a:cubicBezTo>
                  <a:cubicBezTo>
                    <a:pt x="28" y="96"/>
                    <a:pt x="19" y="141"/>
                    <a:pt x="1" y="185"/>
                  </a:cubicBezTo>
                  <a:cubicBezTo>
                    <a:pt x="1" y="194"/>
                    <a:pt x="1" y="221"/>
                    <a:pt x="10" y="230"/>
                  </a:cubicBezTo>
                  <a:cubicBezTo>
                    <a:pt x="19" y="239"/>
                    <a:pt x="28" y="257"/>
                    <a:pt x="46" y="257"/>
                  </a:cubicBezTo>
                  <a:cubicBezTo>
                    <a:pt x="54" y="261"/>
                    <a:pt x="63" y="263"/>
                    <a:pt x="71" y="263"/>
                  </a:cubicBezTo>
                  <a:cubicBezTo>
                    <a:pt x="79" y="263"/>
                    <a:pt x="86" y="261"/>
                    <a:pt x="90" y="257"/>
                  </a:cubicBezTo>
                  <a:cubicBezTo>
                    <a:pt x="108" y="248"/>
                    <a:pt x="117" y="230"/>
                    <a:pt x="117" y="212"/>
                  </a:cubicBezTo>
                  <a:cubicBezTo>
                    <a:pt x="135" y="168"/>
                    <a:pt x="144" y="123"/>
                    <a:pt x="162" y="78"/>
                  </a:cubicBezTo>
                  <a:cubicBezTo>
                    <a:pt x="162" y="61"/>
                    <a:pt x="162" y="43"/>
                    <a:pt x="153" y="34"/>
                  </a:cubicBezTo>
                  <a:cubicBezTo>
                    <a:pt x="144" y="16"/>
                    <a:pt x="126" y="7"/>
                    <a:pt x="117" y="7"/>
                  </a:cubicBezTo>
                  <a:cubicBezTo>
                    <a:pt x="108" y="3"/>
                    <a:pt x="99" y="0"/>
                    <a:pt x="9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30"/>
            <p:cNvSpPr/>
            <p:nvPr/>
          </p:nvSpPr>
          <p:spPr>
            <a:xfrm>
              <a:off x="4900152" y="4723232"/>
              <a:ext cx="13959" cy="18613"/>
            </a:xfrm>
            <a:custGeom>
              <a:avLst/>
              <a:gdLst/>
              <a:ahLst/>
              <a:cxnLst/>
              <a:rect l="l" t="t" r="r" b="b"/>
              <a:pathLst>
                <a:path w="153" h="204" extrusionOk="0">
                  <a:moveTo>
                    <a:pt x="60" y="0"/>
                  </a:moveTo>
                  <a:cubicBezTo>
                    <a:pt x="57" y="0"/>
                    <a:pt x="54" y="3"/>
                    <a:pt x="54" y="7"/>
                  </a:cubicBezTo>
                  <a:cubicBezTo>
                    <a:pt x="37" y="7"/>
                    <a:pt x="19" y="16"/>
                    <a:pt x="10" y="34"/>
                  </a:cubicBezTo>
                  <a:cubicBezTo>
                    <a:pt x="10" y="52"/>
                    <a:pt x="1" y="61"/>
                    <a:pt x="10" y="79"/>
                  </a:cubicBezTo>
                  <a:cubicBezTo>
                    <a:pt x="10" y="105"/>
                    <a:pt x="19" y="132"/>
                    <a:pt x="28" y="159"/>
                  </a:cubicBezTo>
                  <a:cubicBezTo>
                    <a:pt x="28" y="168"/>
                    <a:pt x="37" y="177"/>
                    <a:pt x="37" y="177"/>
                  </a:cubicBezTo>
                  <a:cubicBezTo>
                    <a:pt x="45" y="186"/>
                    <a:pt x="45" y="194"/>
                    <a:pt x="54" y="194"/>
                  </a:cubicBezTo>
                  <a:cubicBezTo>
                    <a:pt x="63" y="194"/>
                    <a:pt x="72" y="203"/>
                    <a:pt x="81" y="203"/>
                  </a:cubicBezTo>
                  <a:lnTo>
                    <a:pt x="99" y="203"/>
                  </a:lnTo>
                  <a:cubicBezTo>
                    <a:pt x="117" y="194"/>
                    <a:pt x="135" y="186"/>
                    <a:pt x="135" y="177"/>
                  </a:cubicBezTo>
                  <a:cubicBezTo>
                    <a:pt x="144" y="159"/>
                    <a:pt x="153" y="141"/>
                    <a:pt x="144" y="123"/>
                  </a:cubicBezTo>
                  <a:cubicBezTo>
                    <a:pt x="135" y="96"/>
                    <a:pt x="135" y="70"/>
                    <a:pt x="126" y="52"/>
                  </a:cubicBezTo>
                  <a:cubicBezTo>
                    <a:pt x="126" y="43"/>
                    <a:pt x="117" y="34"/>
                    <a:pt x="117" y="25"/>
                  </a:cubicBezTo>
                  <a:cubicBezTo>
                    <a:pt x="108" y="16"/>
                    <a:pt x="108" y="16"/>
                    <a:pt x="99" y="7"/>
                  </a:cubicBezTo>
                  <a:lnTo>
                    <a:pt x="72" y="7"/>
                  </a:lnTo>
                  <a:cubicBezTo>
                    <a:pt x="68" y="3"/>
                    <a:pt x="63" y="0"/>
                    <a:pt x="6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30"/>
            <p:cNvSpPr/>
            <p:nvPr/>
          </p:nvSpPr>
          <p:spPr>
            <a:xfrm>
              <a:off x="4977521" y="4716481"/>
              <a:ext cx="14689" cy="18065"/>
            </a:xfrm>
            <a:custGeom>
              <a:avLst/>
              <a:gdLst/>
              <a:ahLst/>
              <a:cxnLst/>
              <a:rect l="l" t="t" r="r" b="b"/>
              <a:pathLst>
                <a:path w="161" h="198" extrusionOk="0">
                  <a:moveTo>
                    <a:pt x="54" y="1"/>
                  </a:moveTo>
                  <a:cubicBezTo>
                    <a:pt x="45" y="1"/>
                    <a:pt x="36" y="1"/>
                    <a:pt x="27" y="10"/>
                  </a:cubicBezTo>
                  <a:cubicBezTo>
                    <a:pt x="18" y="10"/>
                    <a:pt x="0" y="28"/>
                    <a:pt x="0" y="45"/>
                  </a:cubicBezTo>
                  <a:cubicBezTo>
                    <a:pt x="0" y="45"/>
                    <a:pt x="0" y="54"/>
                    <a:pt x="0" y="54"/>
                  </a:cubicBezTo>
                  <a:cubicBezTo>
                    <a:pt x="0" y="72"/>
                    <a:pt x="0" y="81"/>
                    <a:pt x="9" y="90"/>
                  </a:cubicBezTo>
                  <a:cubicBezTo>
                    <a:pt x="18" y="117"/>
                    <a:pt x="36" y="144"/>
                    <a:pt x="45" y="170"/>
                  </a:cubicBezTo>
                  <a:cubicBezTo>
                    <a:pt x="45" y="170"/>
                    <a:pt x="54" y="179"/>
                    <a:pt x="63" y="188"/>
                  </a:cubicBezTo>
                  <a:cubicBezTo>
                    <a:pt x="63" y="188"/>
                    <a:pt x="72" y="197"/>
                    <a:pt x="81" y="197"/>
                  </a:cubicBezTo>
                  <a:lnTo>
                    <a:pt x="107" y="197"/>
                  </a:lnTo>
                  <a:cubicBezTo>
                    <a:pt x="116" y="197"/>
                    <a:pt x="125" y="197"/>
                    <a:pt x="125" y="188"/>
                  </a:cubicBezTo>
                  <a:cubicBezTo>
                    <a:pt x="143" y="179"/>
                    <a:pt x="152" y="170"/>
                    <a:pt x="161" y="153"/>
                  </a:cubicBezTo>
                  <a:cubicBezTo>
                    <a:pt x="161" y="144"/>
                    <a:pt x="161" y="144"/>
                    <a:pt x="161" y="135"/>
                  </a:cubicBezTo>
                  <a:cubicBezTo>
                    <a:pt x="161" y="126"/>
                    <a:pt x="161" y="117"/>
                    <a:pt x="152" y="108"/>
                  </a:cubicBezTo>
                  <a:cubicBezTo>
                    <a:pt x="134" y="81"/>
                    <a:pt x="125" y="54"/>
                    <a:pt x="116" y="28"/>
                  </a:cubicBezTo>
                  <a:cubicBezTo>
                    <a:pt x="107" y="19"/>
                    <a:pt x="107" y="19"/>
                    <a:pt x="98" y="10"/>
                  </a:cubicBezTo>
                  <a:cubicBezTo>
                    <a:pt x="90" y="1"/>
                    <a:pt x="81" y="1"/>
                    <a:pt x="7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30"/>
            <p:cNvSpPr/>
            <p:nvPr/>
          </p:nvSpPr>
          <p:spPr>
            <a:xfrm>
              <a:off x="5067025" y="4694766"/>
              <a:ext cx="19616" cy="23813"/>
            </a:xfrm>
            <a:custGeom>
              <a:avLst/>
              <a:gdLst/>
              <a:ahLst/>
              <a:cxnLst/>
              <a:rect l="l" t="t" r="r" b="b"/>
              <a:pathLst>
                <a:path w="215" h="261" extrusionOk="0">
                  <a:moveTo>
                    <a:pt x="63" y="0"/>
                  </a:moveTo>
                  <a:cubicBezTo>
                    <a:pt x="54" y="0"/>
                    <a:pt x="45" y="2"/>
                    <a:pt x="36" y="7"/>
                  </a:cubicBezTo>
                  <a:cubicBezTo>
                    <a:pt x="10" y="25"/>
                    <a:pt x="1" y="60"/>
                    <a:pt x="19" y="96"/>
                  </a:cubicBezTo>
                  <a:lnTo>
                    <a:pt x="99" y="230"/>
                  </a:lnTo>
                  <a:cubicBezTo>
                    <a:pt x="99" y="239"/>
                    <a:pt x="117" y="257"/>
                    <a:pt x="134" y="257"/>
                  </a:cubicBezTo>
                  <a:cubicBezTo>
                    <a:pt x="137" y="259"/>
                    <a:pt x="140" y="260"/>
                    <a:pt x="144" y="260"/>
                  </a:cubicBezTo>
                  <a:cubicBezTo>
                    <a:pt x="154" y="260"/>
                    <a:pt x="166" y="254"/>
                    <a:pt x="179" y="248"/>
                  </a:cubicBezTo>
                  <a:cubicBezTo>
                    <a:pt x="206" y="230"/>
                    <a:pt x="215" y="194"/>
                    <a:pt x="197" y="167"/>
                  </a:cubicBezTo>
                  <a:cubicBezTo>
                    <a:pt x="179" y="123"/>
                    <a:pt x="152" y="78"/>
                    <a:pt x="126" y="34"/>
                  </a:cubicBezTo>
                  <a:cubicBezTo>
                    <a:pt x="117" y="16"/>
                    <a:pt x="99" y="7"/>
                    <a:pt x="90" y="7"/>
                  </a:cubicBezTo>
                  <a:cubicBezTo>
                    <a:pt x="81" y="2"/>
                    <a:pt x="72" y="0"/>
                    <a:pt x="6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30"/>
            <p:cNvSpPr/>
            <p:nvPr/>
          </p:nvSpPr>
          <p:spPr>
            <a:xfrm>
              <a:off x="4308481" y="3931113"/>
              <a:ext cx="30200" cy="19890"/>
            </a:xfrm>
            <a:custGeom>
              <a:avLst/>
              <a:gdLst/>
              <a:ahLst/>
              <a:cxnLst/>
              <a:rect l="l" t="t" r="r" b="b"/>
              <a:pathLst>
                <a:path w="331" h="218" extrusionOk="0">
                  <a:moveTo>
                    <a:pt x="54" y="0"/>
                  </a:moveTo>
                  <a:cubicBezTo>
                    <a:pt x="36" y="9"/>
                    <a:pt x="18" y="18"/>
                    <a:pt x="18" y="27"/>
                  </a:cubicBezTo>
                  <a:cubicBezTo>
                    <a:pt x="0" y="63"/>
                    <a:pt x="9" y="98"/>
                    <a:pt x="36" y="116"/>
                  </a:cubicBezTo>
                  <a:cubicBezTo>
                    <a:pt x="98" y="143"/>
                    <a:pt x="170" y="179"/>
                    <a:pt x="232" y="205"/>
                  </a:cubicBezTo>
                  <a:cubicBezTo>
                    <a:pt x="245" y="212"/>
                    <a:pt x="253" y="218"/>
                    <a:pt x="263" y="218"/>
                  </a:cubicBezTo>
                  <a:cubicBezTo>
                    <a:pt x="267" y="218"/>
                    <a:pt x="272" y="217"/>
                    <a:pt x="277" y="214"/>
                  </a:cubicBezTo>
                  <a:cubicBezTo>
                    <a:pt x="295" y="214"/>
                    <a:pt x="312" y="196"/>
                    <a:pt x="312" y="187"/>
                  </a:cubicBezTo>
                  <a:cubicBezTo>
                    <a:pt x="330" y="161"/>
                    <a:pt x="321" y="116"/>
                    <a:pt x="295" y="107"/>
                  </a:cubicBezTo>
                  <a:cubicBezTo>
                    <a:pt x="232" y="71"/>
                    <a:pt x="161" y="45"/>
                    <a:pt x="98" y="9"/>
                  </a:cubicBezTo>
                  <a:cubicBezTo>
                    <a:pt x="81" y="0"/>
                    <a:pt x="72" y="0"/>
                    <a:pt x="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30"/>
            <p:cNvSpPr/>
            <p:nvPr/>
          </p:nvSpPr>
          <p:spPr>
            <a:xfrm>
              <a:off x="4349173" y="3831756"/>
              <a:ext cx="24452" cy="14781"/>
            </a:xfrm>
            <a:custGeom>
              <a:avLst/>
              <a:gdLst/>
              <a:ahLst/>
              <a:cxnLst/>
              <a:rect l="l" t="t" r="r" b="b"/>
              <a:pathLst>
                <a:path w="268" h="162" extrusionOk="0">
                  <a:moveTo>
                    <a:pt x="90" y="1"/>
                  </a:moveTo>
                  <a:cubicBezTo>
                    <a:pt x="72" y="1"/>
                    <a:pt x="54" y="1"/>
                    <a:pt x="36" y="10"/>
                  </a:cubicBezTo>
                  <a:cubicBezTo>
                    <a:pt x="27" y="19"/>
                    <a:pt x="9" y="28"/>
                    <a:pt x="9" y="45"/>
                  </a:cubicBezTo>
                  <a:cubicBezTo>
                    <a:pt x="0" y="72"/>
                    <a:pt x="18" y="108"/>
                    <a:pt x="54" y="117"/>
                  </a:cubicBezTo>
                  <a:cubicBezTo>
                    <a:pt x="98" y="135"/>
                    <a:pt x="143" y="143"/>
                    <a:pt x="188" y="161"/>
                  </a:cubicBezTo>
                  <a:cubicBezTo>
                    <a:pt x="205" y="161"/>
                    <a:pt x="223" y="161"/>
                    <a:pt x="232" y="152"/>
                  </a:cubicBezTo>
                  <a:cubicBezTo>
                    <a:pt x="250" y="143"/>
                    <a:pt x="259" y="126"/>
                    <a:pt x="268" y="117"/>
                  </a:cubicBezTo>
                  <a:cubicBezTo>
                    <a:pt x="268" y="81"/>
                    <a:pt x="250" y="45"/>
                    <a:pt x="223" y="36"/>
                  </a:cubicBezTo>
                  <a:lnTo>
                    <a:pt x="9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30"/>
            <p:cNvSpPr/>
            <p:nvPr/>
          </p:nvSpPr>
          <p:spPr>
            <a:xfrm>
              <a:off x="4461485" y="3602752"/>
              <a:ext cx="29379" cy="18704"/>
            </a:xfrm>
            <a:custGeom>
              <a:avLst/>
              <a:gdLst/>
              <a:ahLst/>
              <a:cxnLst/>
              <a:rect l="l" t="t" r="r" b="b"/>
              <a:pathLst>
                <a:path w="322" h="205" extrusionOk="0">
                  <a:moveTo>
                    <a:pt x="65" y="0"/>
                  </a:moveTo>
                  <a:cubicBezTo>
                    <a:pt x="53" y="0"/>
                    <a:pt x="42" y="7"/>
                    <a:pt x="36" y="13"/>
                  </a:cubicBezTo>
                  <a:cubicBezTo>
                    <a:pt x="18" y="22"/>
                    <a:pt x="9" y="31"/>
                    <a:pt x="0" y="49"/>
                  </a:cubicBezTo>
                  <a:cubicBezTo>
                    <a:pt x="0" y="66"/>
                    <a:pt x="0" y="84"/>
                    <a:pt x="9" y="93"/>
                  </a:cubicBezTo>
                  <a:cubicBezTo>
                    <a:pt x="18" y="111"/>
                    <a:pt x="27" y="120"/>
                    <a:pt x="45" y="120"/>
                  </a:cubicBezTo>
                  <a:cubicBezTo>
                    <a:pt x="107" y="147"/>
                    <a:pt x="179" y="173"/>
                    <a:pt x="241" y="200"/>
                  </a:cubicBezTo>
                  <a:cubicBezTo>
                    <a:pt x="244" y="203"/>
                    <a:pt x="249" y="204"/>
                    <a:pt x="255" y="204"/>
                  </a:cubicBezTo>
                  <a:cubicBezTo>
                    <a:pt x="266" y="204"/>
                    <a:pt x="280" y="200"/>
                    <a:pt x="286" y="200"/>
                  </a:cubicBezTo>
                  <a:cubicBezTo>
                    <a:pt x="304" y="191"/>
                    <a:pt x="313" y="173"/>
                    <a:pt x="313" y="156"/>
                  </a:cubicBezTo>
                  <a:cubicBezTo>
                    <a:pt x="322" y="147"/>
                    <a:pt x="322" y="129"/>
                    <a:pt x="313" y="111"/>
                  </a:cubicBezTo>
                  <a:cubicBezTo>
                    <a:pt x="304" y="102"/>
                    <a:pt x="286" y="93"/>
                    <a:pt x="268" y="84"/>
                  </a:cubicBezTo>
                  <a:cubicBezTo>
                    <a:pt x="206" y="57"/>
                    <a:pt x="143" y="31"/>
                    <a:pt x="81" y="4"/>
                  </a:cubicBezTo>
                  <a:cubicBezTo>
                    <a:pt x="75" y="1"/>
                    <a:pt x="70" y="0"/>
                    <a:pt x="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30"/>
            <p:cNvSpPr/>
            <p:nvPr/>
          </p:nvSpPr>
          <p:spPr>
            <a:xfrm>
              <a:off x="5180980" y="3434602"/>
              <a:ext cx="22080" cy="23631"/>
            </a:xfrm>
            <a:custGeom>
              <a:avLst/>
              <a:gdLst/>
              <a:ahLst/>
              <a:cxnLst/>
              <a:rect l="l" t="t" r="r" b="b"/>
              <a:pathLst>
                <a:path w="242" h="259" extrusionOk="0">
                  <a:moveTo>
                    <a:pt x="179" y="0"/>
                  </a:moveTo>
                  <a:cubicBezTo>
                    <a:pt x="161" y="9"/>
                    <a:pt x="143" y="9"/>
                    <a:pt x="134" y="18"/>
                  </a:cubicBezTo>
                  <a:cubicBezTo>
                    <a:pt x="99" y="72"/>
                    <a:pt x="63" y="116"/>
                    <a:pt x="18" y="161"/>
                  </a:cubicBezTo>
                  <a:cubicBezTo>
                    <a:pt x="10" y="170"/>
                    <a:pt x="1" y="188"/>
                    <a:pt x="1" y="205"/>
                  </a:cubicBezTo>
                  <a:cubicBezTo>
                    <a:pt x="1" y="214"/>
                    <a:pt x="10" y="232"/>
                    <a:pt x="18" y="241"/>
                  </a:cubicBezTo>
                  <a:cubicBezTo>
                    <a:pt x="36" y="259"/>
                    <a:pt x="45" y="259"/>
                    <a:pt x="63" y="259"/>
                  </a:cubicBezTo>
                  <a:cubicBezTo>
                    <a:pt x="81" y="259"/>
                    <a:pt x="99" y="259"/>
                    <a:pt x="108" y="241"/>
                  </a:cubicBezTo>
                  <a:cubicBezTo>
                    <a:pt x="143" y="197"/>
                    <a:pt x="188" y="152"/>
                    <a:pt x="224" y="107"/>
                  </a:cubicBezTo>
                  <a:cubicBezTo>
                    <a:pt x="233" y="98"/>
                    <a:pt x="241" y="81"/>
                    <a:pt x="241" y="63"/>
                  </a:cubicBezTo>
                  <a:cubicBezTo>
                    <a:pt x="241" y="54"/>
                    <a:pt x="233" y="36"/>
                    <a:pt x="224" y="18"/>
                  </a:cubicBezTo>
                  <a:cubicBezTo>
                    <a:pt x="215" y="9"/>
                    <a:pt x="197" y="0"/>
                    <a:pt x="17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30"/>
            <p:cNvSpPr/>
            <p:nvPr/>
          </p:nvSpPr>
          <p:spPr>
            <a:xfrm>
              <a:off x="5108538" y="3429675"/>
              <a:ext cx="14781" cy="19616"/>
            </a:xfrm>
            <a:custGeom>
              <a:avLst/>
              <a:gdLst/>
              <a:ahLst/>
              <a:cxnLst/>
              <a:rect l="l" t="t" r="r" b="b"/>
              <a:pathLst>
                <a:path w="162" h="215" extrusionOk="0">
                  <a:moveTo>
                    <a:pt x="117" y="1"/>
                  </a:moveTo>
                  <a:cubicBezTo>
                    <a:pt x="99" y="1"/>
                    <a:pt x="81" y="1"/>
                    <a:pt x="63" y="10"/>
                  </a:cubicBezTo>
                  <a:lnTo>
                    <a:pt x="54" y="19"/>
                  </a:lnTo>
                  <a:cubicBezTo>
                    <a:pt x="45" y="28"/>
                    <a:pt x="45" y="36"/>
                    <a:pt x="36" y="45"/>
                  </a:cubicBezTo>
                  <a:cubicBezTo>
                    <a:pt x="27" y="72"/>
                    <a:pt x="10" y="108"/>
                    <a:pt x="1" y="144"/>
                  </a:cubicBezTo>
                  <a:cubicBezTo>
                    <a:pt x="1" y="144"/>
                    <a:pt x="1" y="152"/>
                    <a:pt x="1" y="161"/>
                  </a:cubicBezTo>
                  <a:cubicBezTo>
                    <a:pt x="1" y="170"/>
                    <a:pt x="1" y="179"/>
                    <a:pt x="10" y="188"/>
                  </a:cubicBezTo>
                  <a:cubicBezTo>
                    <a:pt x="10" y="197"/>
                    <a:pt x="27" y="215"/>
                    <a:pt x="45" y="215"/>
                  </a:cubicBezTo>
                  <a:cubicBezTo>
                    <a:pt x="54" y="215"/>
                    <a:pt x="72" y="215"/>
                    <a:pt x="90" y="206"/>
                  </a:cubicBezTo>
                  <a:lnTo>
                    <a:pt x="99" y="197"/>
                  </a:lnTo>
                  <a:cubicBezTo>
                    <a:pt x="108" y="188"/>
                    <a:pt x="117" y="179"/>
                    <a:pt x="117" y="170"/>
                  </a:cubicBezTo>
                  <a:cubicBezTo>
                    <a:pt x="134" y="144"/>
                    <a:pt x="143" y="108"/>
                    <a:pt x="152" y="72"/>
                  </a:cubicBezTo>
                  <a:cubicBezTo>
                    <a:pt x="161" y="63"/>
                    <a:pt x="161" y="63"/>
                    <a:pt x="161" y="54"/>
                  </a:cubicBezTo>
                  <a:cubicBezTo>
                    <a:pt x="161" y="45"/>
                    <a:pt x="152" y="36"/>
                    <a:pt x="152" y="28"/>
                  </a:cubicBezTo>
                  <a:cubicBezTo>
                    <a:pt x="143" y="19"/>
                    <a:pt x="126" y="1"/>
                    <a:pt x="11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30"/>
            <p:cNvSpPr/>
            <p:nvPr/>
          </p:nvSpPr>
          <p:spPr>
            <a:xfrm>
              <a:off x="4380102" y="3874090"/>
              <a:ext cx="16332" cy="14781"/>
            </a:xfrm>
            <a:custGeom>
              <a:avLst/>
              <a:gdLst/>
              <a:ahLst/>
              <a:cxnLst/>
              <a:rect l="l" t="t" r="r" b="b"/>
              <a:pathLst>
                <a:path w="179" h="162" extrusionOk="0">
                  <a:moveTo>
                    <a:pt x="45" y="1"/>
                  </a:moveTo>
                  <a:cubicBezTo>
                    <a:pt x="36" y="10"/>
                    <a:pt x="27" y="10"/>
                    <a:pt x="27" y="18"/>
                  </a:cubicBezTo>
                  <a:cubicBezTo>
                    <a:pt x="18" y="18"/>
                    <a:pt x="9" y="27"/>
                    <a:pt x="9" y="36"/>
                  </a:cubicBezTo>
                  <a:cubicBezTo>
                    <a:pt x="9" y="36"/>
                    <a:pt x="0" y="45"/>
                    <a:pt x="0" y="45"/>
                  </a:cubicBezTo>
                  <a:cubicBezTo>
                    <a:pt x="0" y="54"/>
                    <a:pt x="0" y="72"/>
                    <a:pt x="0" y="81"/>
                  </a:cubicBezTo>
                  <a:cubicBezTo>
                    <a:pt x="0" y="81"/>
                    <a:pt x="9" y="90"/>
                    <a:pt x="9" y="99"/>
                  </a:cubicBezTo>
                  <a:cubicBezTo>
                    <a:pt x="9" y="108"/>
                    <a:pt x="18" y="108"/>
                    <a:pt x="27" y="117"/>
                  </a:cubicBezTo>
                  <a:cubicBezTo>
                    <a:pt x="45" y="126"/>
                    <a:pt x="72" y="143"/>
                    <a:pt x="90" y="152"/>
                  </a:cubicBezTo>
                  <a:cubicBezTo>
                    <a:pt x="98" y="161"/>
                    <a:pt x="98" y="161"/>
                    <a:pt x="107" y="161"/>
                  </a:cubicBezTo>
                  <a:lnTo>
                    <a:pt x="134" y="161"/>
                  </a:lnTo>
                  <a:cubicBezTo>
                    <a:pt x="143" y="161"/>
                    <a:pt x="152" y="152"/>
                    <a:pt x="152" y="152"/>
                  </a:cubicBezTo>
                  <a:cubicBezTo>
                    <a:pt x="161" y="143"/>
                    <a:pt x="170" y="143"/>
                    <a:pt x="170" y="134"/>
                  </a:cubicBezTo>
                  <a:cubicBezTo>
                    <a:pt x="170" y="126"/>
                    <a:pt x="179" y="126"/>
                    <a:pt x="179" y="117"/>
                  </a:cubicBezTo>
                  <a:cubicBezTo>
                    <a:pt x="179" y="108"/>
                    <a:pt x="179" y="99"/>
                    <a:pt x="179" y="90"/>
                  </a:cubicBezTo>
                  <a:cubicBezTo>
                    <a:pt x="179" y="81"/>
                    <a:pt x="170" y="72"/>
                    <a:pt x="170" y="72"/>
                  </a:cubicBezTo>
                  <a:cubicBezTo>
                    <a:pt x="170" y="63"/>
                    <a:pt x="161" y="54"/>
                    <a:pt x="152" y="45"/>
                  </a:cubicBezTo>
                  <a:lnTo>
                    <a:pt x="90" y="10"/>
                  </a:lnTo>
                  <a:cubicBezTo>
                    <a:pt x="81" y="10"/>
                    <a:pt x="81" y="1"/>
                    <a:pt x="7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30"/>
            <p:cNvSpPr/>
            <p:nvPr/>
          </p:nvSpPr>
          <p:spPr>
            <a:xfrm>
              <a:off x="5100417" y="4711189"/>
              <a:ext cx="17974" cy="24908"/>
            </a:xfrm>
            <a:custGeom>
              <a:avLst/>
              <a:gdLst/>
              <a:ahLst/>
              <a:cxnLst/>
              <a:rect l="l" t="t" r="r" b="b"/>
              <a:pathLst>
                <a:path w="197" h="273" extrusionOk="0">
                  <a:moveTo>
                    <a:pt x="68" y="1"/>
                  </a:moveTo>
                  <a:cubicBezTo>
                    <a:pt x="52" y="1"/>
                    <a:pt x="36" y="5"/>
                    <a:pt x="27" y="14"/>
                  </a:cubicBezTo>
                  <a:cubicBezTo>
                    <a:pt x="0" y="41"/>
                    <a:pt x="0" y="77"/>
                    <a:pt x="27" y="103"/>
                  </a:cubicBezTo>
                  <a:cubicBezTo>
                    <a:pt x="27" y="103"/>
                    <a:pt x="27" y="103"/>
                    <a:pt x="27" y="103"/>
                  </a:cubicBezTo>
                  <a:lnTo>
                    <a:pt x="27" y="103"/>
                  </a:lnTo>
                  <a:cubicBezTo>
                    <a:pt x="27" y="112"/>
                    <a:pt x="36" y="112"/>
                    <a:pt x="36" y="121"/>
                  </a:cubicBezTo>
                  <a:cubicBezTo>
                    <a:pt x="36" y="116"/>
                    <a:pt x="36" y="114"/>
                    <a:pt x="34" y="111"/>
                  </a:cubicBezTo>
                  <a:lnTo>
                    <a:pt x="34" y="111"/>
                  </a:lnTo>
                  <a:cubicBezTo>
                    <a:pt x="47" y="126"/>
                    <a:pt x="55" y="142"/>
                    <a:pt x="63" y="157"/>
                  </a:cubicBezTo>
                  <a:cubicBezTo>
                    <a:pt x="63" y="157"/>
                    <a:pt x="54" y="148"/>
                    <a:pt x="54" y="148"/>
                  </a:cubicBezTo>
                  <a:lnTo>
                    <a:pt x="54" y="148"/>
                  </a:lnTo>
                  <a:cubicBezTo>
                    <a:pt x="63" y="166"/>
                    <a:pt x="72" y="184"/>
                    <a:pt x="72" y="202"/>
                  </a:cubicBezTo>
                  <a:cubicBezTo>
                    <a:pt x="72" y="205"/>
                    <a:pt x="72" y="208"/>
                    <a:pt x="72" y="211"/>
                  </a:cubicBezTo>
                  <a:cubicBezTo>
                    <a:pt x="72" y="228"/>
                    <a:pt x="81" y="246"/>
                    <a:pt x="90" y="255"/>
                  </a:cubicBezTo>
                  <a:cubicBezTo>
                    <a:pt x="99" y="264"/>
                    <a:pt x="116" y="273"/>
                    <a:pt x="134" y="273"/>
                  </a:cubicBezTo>
                  <a:cubicBezTo>
                    <a:pt x="161" y="273"/>
                    <a:pt x="197" y="246"/>
                    <a:pt x="197" y="211"/>
                  </a:cubicBezTo>
                  <a:cubicBezTo>
                    <a:pt x="188" y="139"/>
                    <a:pt x="161" y="68"/>
                    <a:pt x="116" y="14"/>
                  </a:cubicBezTo>
                  <a:cubicBezTo>
                    <a:pt x="103" y="5"/>
                    <a:pt x="85" y="1"/>
                    <a:pt x="6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30"/>
            <p:cNvSpPr/>
            <p:nvPr/>
          </p:nvSpPr>
          <p:spPr>
            <a:xfrm>
              <a:off x="4542869" y="4568403"/>
              <a:ext cx="171801" cy="191691"/>
            </a:xfrm>
            <a:custGeom>
              <a:avLst/>
              <a:gdLst/>
              <a:ahLst/>
              <a:cxnLst/>
              <a:rect l="l" t="t" r="r" b="b"/>
              <a:pathLst>
                <a:path w="1883" h="2101" extrusionOk="0">
                  <a:moveTo>
                    <a:pt x="259" y="0"/>
                  </a:moveTo>
                  <a:cubicBezTo>
                    <a:pt x="259" y="0"/>
                    <a:pt x="197" y="232"/>
                    <a:pt x="152" y="536"/>
                  </a:cubicBezTo>
                  <a:cubicBezTo>
                    <a:pt x="63" y="1115"/>
                    <a:pt x="1" y="1972"/>
                    <a:pt x="420" y="2088"/>
                  </a:cubicBezTo>
                  <a:cubicBezTo>
                    <a:pt x="451" y="2096"/>
                    <a:pt x="483" y="2100"/>
                    <a:pt x="515" y="2100"/>
                  </a:cubicBezTo>
                  <a:cubicBezTo>
                    <a:pt x="852" y="2100"/>
                    <a:pt x="1240" y="1657"/>
                    <a:pt x="1517" y="1258"/>
                  </a:cubicBezTo>
                  <a:cubicBezTo>
                    <a:pt x="1740" y="937"/>
                    <a:pt x="1883" y="651"/>
                    <a:pt x="1883" y="651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30"/>
            <p:cNvSpPr/>
            <p:nvPr/>
          </p:nvSpPr>
          <p:spPr>
            <a:xfrm>
              <a:off x="4556737" y="4568403"/>
              <a:ext cx="157933" cy="114868"/>
            </a:xfrm>
            <a:custGeom>
              <a:avLst/>
              <a:gdLst/>
              <a:ahLst/>
              <a:cxnLst/>
              <a:rect l="l" t="t" r="r" b="b"/>
              <a:pathLst>
                <a:path w="1731" h="1259" extrusionOk="0">
                  <a:moveTo>
                    <a:pt x="107" y="0"/>
                  </a:moveTo>
                  <a:cubicBezTo>
                    <a:pt x="107" y="0"/>
                    <a:pt x="45" y="232"/>
                    <a:pt x="0" y="536"/>
                  </a:cubicBezTo>
                  <a:cubicBezTo>
                    <a:pt x="268" y="759"/>
                    <a:pt x="732" y="1071"/>
                    <a:pt x="1365" y="1258"/>
                  </a:cubicBezTo>
                  <a:cubicBezTo>
                    <a:pt x="1588" y="937"/>
                    <a:pt x="1731" y="651"/>
                    <a:pt x="1731" y="651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rgbClr val="78433F">
                <a:alpha val="1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30"/>
            <p:cNvSpPr/>
            <p:nvPr/>
          </p:nvSpPr>
          <p:spPr>
            <a:xfrm>
              <a:off x="5075145" y="4570045"/>
              <a:ext cx="172713" cy="191691"/>
            </a:xfrm>
            <a:custGeom>
              <a:avLst/>
              <a:gdLst/>
              <a:ahLst/>
              <a:cxnLst/>
              <a:rect l="l" t="t" r="r" b="b"/>
              <a:pathLst>
                <a:path w="1893" h="2101" extrusionOk="0">
                  <a:moveTo>
                    <a:pt x="1633" y="0"/>
                  </a:moveTo>
                  <a:lnTo>
                    <a:pt x="1" y="651"/>
                  </a:lnTo>
                  <a:cubicBezTo>
                    <a:pt x="1" y="651"/>
                    <a:pt x="153" y="937"/>
                    <a:pt x="376" y="1258"/>
                  </a:cubicBezTo>
                  <a:cubicBezTo>
                    <a:pt x="652" y="1657"/>
                    <a:pt x="1033" y="2100"/>
                    <a:pt x="1376" y="2100"/>
                  </a:cubicBezTo>
                  <a:cubicBezTo>
                    <a:pt x="1408" y="2100"/>
                    <a:pt x="1441" y="2096"/>
                    <a:pt x="1473" y="2088"/>
                  </a:cubicBezTo>
                  <a:cubicBezTo>
                    <a:pt x="1892" y="1972"/>
                    <a:pt x="1830" y="1115"/>
                    <a:pt x="1740" y="535"/>
                  </a:cubicBezTo>
                  <a:cubicBezTo>
                    <a:pt x="1687" y="232"/>
                    <a:pt x="1633" y="0"/>
                    <a:pt x="16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30"/>
            <p:cNvSpPr/>
            <p:nvPr/>
          </p:nvSpPr>
          <p:spPr>
            <a:xfrm>
              <a:off x="5075145" y="4570045"/>
              <a:ext cx="158845" cy="114777"/>
            </a:xfrm>
            <a:custGeom>
              <a:avLst/>
              <a:gdLst/>
              <a:ahLst/>
              <a:cxnLst/>
              <a:rect l="l" t="t" r="r" b="b"/>
              <a:pathLst>
                <a:path w="1741" h="1258" extrusionOk="0">
                  <a:moveTo>
                    <a:pt x="1633" y="0"/>
                  </a:moveTo>
                  <a:lnTo>
                    <a:pt x="1" y="651"/>
                  </a:lnTo>
                  <a:cubicBezTo>
                    <a:pt x="1" y="651"/>
                    <a:pt x="153" y="937"/>
                    <a:pt x="376" y="1258"/>
                  </a:cubicBezTo>
                  <a:cubicBezTo>
                    <a:pt x="1009" y="1071"/>
                    <a:pt x="1464" y="758"/>
                    <a:pt x="1740" y="535"/>
                  </a:cubicBezTo>
                  <a:cubicBezTo>
                    <a:pt x="1687" y="232"/>
                    <a:pt x="1633" y="0"/>
                    <a:pt x="1633" y="0"/>
                  </a:cubicBezTo>
                  <a:close/>
                </a:path>
              </a:pathLst>
            </a:custGeom>
            <a:solidFill>
              <a:srgbClr val="78433F">
                <a:alpha val="1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30"/>
            <p:cNvSpPr/>
            <p:nvPr/>
          </p:nvSpPr>
          <p:spPr>
            <a:xfrm>
              <a:off x="4409389" y="3446736"/>
              <a:ext cx="966208" cy="1231619"/>
            </a:xfrm>
            <a:custGeom>
              <a:avLst/>
              <a:gdLst/>
              <a:ahLst/>
              <a:cxnLst/>
              <a:rect l="l" t="t" r="r" b="b"/>
              <a:pathLst>
                <a:path w="10590" h="13499" extrusionOk="0">
                  <a:moveTo>
                    <a:pt x="5135" y="1"/>
                  </a:moveTo>
                  <a:cubicBezTo>
                    <a:pt x="4571" y="1"/>
                    <a:pt x="3498" y="36"/>
                    <a:pt x="2623" y="688"/>
                  </a:cubicBezTo>
                  <a:cubicBezTo>
                    <a:pt x="2623" y="688"/>
                    <a:pt x="2257" y="217"/>
                    <a:pt x="1805" y="217"/>
                  </a:cubicBezTo>
                  <a:cubicBezTo>
                    <a:pt x="1667" y="217"/>
                    <a:pt x="1520" y="261"/>
                    <a:pt x="1374" y="376"/>
                  </a:cubicBezTo>
                  <a:cubicBezTo>
                    <a:pt x="759" y="875"/>
                    <a:pt x="1687" y="1678"/>
                    <a:pt x="1687" y="1678"/>
                  </a:cubicBezTo>
                  <a:cubicBezTo>
                    <a:pt x="1687" y="1678"/>
                    <a:pt x="0" y="3570"/>
                    <a:pt x="54" y="7307"/>
                  </a:cubicBezTo>
                  <a:cubicBezTo>
                    <a:pt x="90" y="9805"/>
                    <a:pt x="491" y="11741"/>
                    <a:pt x="2070" y="12740"/>
                  </a:cubicBezTo>
                  <a:cubicBezTo>
                    <a:pt x="2106" y="12767"/>
                    <a:pt x="2142" y="12794"/>
                    <a:pt x="2177" y="12812"/>
                  </a:cubicBezTo>
                  <a:cubicBezTo>
                    <a:pt x="2935" y="13258"/>
                    <a:pt x="3944" y="13499"/>
                    <a:pt x="5300" y="13499"/>
                  </a:cubicBezTo>
                  <a:cubicBezTo>
                    <a:pt x="6905" y="13499"/>
                    <a:pt x="8029" y="13160"/>
                    <a:pt x="8814" y="12544"/>
                  </a:cubicBezTo>
                  <a:cubicBezTo>
                    <a:pt x="8886" y="12482"/>
                    <a:pt x="8957" y="12419"/>
                    <a:pt x="9029" y="12357"/>
                  </a:cubicBezTo>
                  <a:cubicBezTo>
                    <a:pt x="10197" y="11286"/>
                    <a:pt x="10509" y="9511"/>
                    <a:pt x="10536" y="7307"/>
                  </a:cubicBezTo>
                  <a:cubicBezTo>
                    <a:pt x="10590" y="3570"/>
                    <a:pt x="8904" y="1678"/>
                    <a:pt x="8904" y="1678"/>
                  </a:cubicBezTo>
                  <a:cubicBezTo>
                    <a:pt x="8904" y="1678"/>
                    <a:pt x="9840" y="875"/>
                    <a:pt x="9216" y="376"/>
                  </a:cubicBezTo>
                  <a:cubicBezTo>
                    <a:pt x="9070" y="261"/>
                    <a:pt x="8924" y="217"/>
                    <a:pt x="8785" y="217"/>
                  </a:cubicBezTo>
                  <a:cubicBezTo>
                    <a:pt x="8333" y="217"/>
                    <a:pt x="7967" y="688"/>
                    <a:pt x="7967" y="688"/>
                  </a:cubicBezTo>
                  <a:cubicBezTo>
                    <a:pt x="7100" y="36"/>
                    <a:pt x="6056" y="1"/>
                    <a:pt x="5499" y="1"/>
                  </a:cubicBezTo>
                  <a:cubicBezTo>
                    <a:pt x="5431" y="1"/>
                    <a:pt x="5370" y="1"/>
                    <a:pt x="5317" y="1"/>
                  </a:cubicBezTo>
                  <a:cubicBezTo>
                    <a:pt x="5265" y="1"/>
                    <a:pt x="5204" y="1"/>
                    <a:pt x="51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30"/>
            <p:cNvSpPr/>
            <p:nvPr/>
          </p:nvSpPr>
          <p:spPr>
            <a:xfrm>
              <a:off x="4527450" y="3493085"/>
              <a:ext cx="99267" cy="81567"/>
            </a:xfrm>
            <a:custGeom>
              <a:avLst/>
              <a:gdLst/>
              <a:ahLst/>
              <a:cxnLst/>
              <a:rect l="l" t="t" r="r" b="b"/>
              <a:pathLst>
                <a:path w="1088" h="894" extrusionOk="0">
                  <a:moveTo>
                    <a:pt x="645" y="1"/>
                  </a:moveTo>
                  <a:cubicBezTo>
                    <a:pt x="641" y="1"/>
                    <a:pt x="637" y="1"/>
                    <a:pt x="633" y="2"/>
                  </a:cubicBezTo>
                  <a:cubicBezTo>
                    <a:pt x="500" y="19"/>
                    <a:pt x="580" y="171"/>
                    <a:pt x="580" y="234"/>
                  </a:cubicBezTo>
                  <a:cubicBezTo>
                    <a:pt x="579" y="240"/>
                    <a:pt x="577" y="243"/>
                    <a:pt x="574" y="243"/>
                  </a:cubicBezTo>
                  <a:cubicBezTo>
                    <a:pt x="552" y="243"/>
                    <a:pt x="475" y="101"/>
                    <a:pt x="361" y="101"/>
                  </a:cubicBezTo>
                  <a:cubicBezTo>
                    <a:pt x="317" y="101"/>
                    <a:pt x="268" y="122"/>
                    <a:pt x="214" y="180"/>
                  </a:cubicBezTo>
                  <a:cubicBezTo>
                    <a:pt x="0" y="403"/>
                    <a:pt x="589" y="894"/>
                    <a:pt x="589" y="894"/>
                  </a:cubicBezTo>
                  <a:cubicBezTo>
                    <a:pt x="785" y="635"/>
                    <a:pt x="999" y="492"/>
                    <a:pt x="1044" y="394"/>
                  </a:cubicBezTo>
                  <a:cubicBezTo>
                    <a:pt x="1087" y="307"/>
                    <a:pt x="784" y="1"/>
                    <a:pt x="645" y="1"/>
                  </a:cubicBezTo>
                  <a:close/>
                </a:path>
              </a:pathLst>
            </a:custGeom>
            <a:solidFill>
              <a:srgbClr val="E4C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30"/>
            <p:cNvSpPr/>
            <p:nvPr/>
          </p:nvSpPr>
          <p:spPr>
            <a:xfrm>
              <a:off x="5159904" y="3497190"/>
              <a:ext cx="100088" cy="81567"/>
            </a:xfrm>
            <a:custGeom>
              <a:avLst/>
              <a:gdLst/>
              <a:ahLst/>
              <a:cxnLst/>
              <a:rect l="l" t="t" r="r" b="b"/>
              <a:pathLst>
                <a:path w="1097" h="894" extrusionOk="0">
                  <a:moveTo>
                    <a:pt x="452" y="0"/>
                  </a:moveTo>
                  <a:cubicBezTo>
                    <a:pt x="304" y="0"/>
                    <a:pt x="1" y="307"/>
                    <a:pt x="44" y="394"/>
                  </a:cubicBezTo>
                  <a:cubicBezTo>
                    <a:pt x="98" y="492"/>
                    <a:pt x="303" y="635"/>
                    <a:pt x="499" y="893"/>
                  </a:cubicBezTo>
                  <a:cubicBezTo>
                    <a:pt x="499" y="893"/>
                    <a:pt x="1097" y="403"/>
                    <a:pt x="883" y="171"/>
                  </a:cubicBezTo>
                  <a:cubicBezTo>
                    <a:pt x="830" y="115"/>
                    <a:pt x="780" y="95"/>
                    <a:pt x="736" y="95"/>
                  </a:cubicBezTo>
                  <a:cubicBezTo>
                    <a:pt x="618" y="95"/>
                    <a:pt x="537" y="241"/>
                    <a:pt x="520" y="241"/>
                  </a:cubicBezTo>
                  <a:cubicBezTo>
                    <a:pt x="518" y="241"/>
                    <a:pt x="517" y="238"/>
                    <a:pt x="517" y="233"/>
                  </a:cubicBezTo>
                  <a:cubicBezTo>
                    <a:pt x="517" y="171"/>
                    <a:pt x="597" y="10"/>
                    <a:pt x="464" y="1"/>
                  </a:cubicBezTo>
                  <a:cubicBezTo>
                    <a:pt x="460" y="1"/>
                    <a:pt x="456" y="0"/>
                    <a:pt x="452" y="0"/>
                  </a:cubicBezTo>
                  <a:close/>
                </a:path>
              </a:pathLst>
            </a:custGeom>
            <a:solidFill>
              <a:srgbClr val="E4C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30"/>
            <p:cNvSpPr/>
            <p:nvPr/>
          </p:nvSpPr>
          <p:spPr>
            <a:xfrm>
              <a:off x="4736565" y="3682036"/>
              <a:ext cx="37590" cy="59487"/>
            </a:xfrm>
            <a:custGeom>
              <a:avLst/>
              <a:gdLst/>
              <a:ahLst/>
              <a:cxnLst/>
              <a:rect l="l" t="t" r="r" b="b"/>
              <a:pathLst>
                <a:path w="412" h="652" extrusionOk="0">
                  <a:moveTo>
                    <a:pt x="206" y="0"/>
                  </a:moveTo>
                  <a:cubicBezTo>
                    <a:pt x="90" y="0"/>
                    <a:pt x="1" y="152"/>
                    <a:pt x="1" y="330"/>
                  </a:cubicBezTo>
                  <a:cubicBezTo>
                    <a:pt x="1" y="509"/>
                    <a:pt x="90" y="652"/>
                    <a:pt x="206" y="652"/>
                  </a:cubicBezTo>
                  <a:cubicBezTo>
                    <a:pt x="322" y="652"/>
                    <a:pt x="411" y="509"/>
                    <a:pt x="411" y="330"/>
                  </a:cubicBezTo>
                  <a:cubicBezTo>
                    <a:pt x="411" y="152"/>
                    <a:pt x="322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30"/>
            <p:cNvSpPr/>
            <p:nvPr/>
          </p:nvSpPr>
          <p:spPr>
            <a:xfrm>
              <a:off x="4599071" y="3751194"/>
              <a:ext cx="147349" cy="61129"/>
            </a:xfrm>
            <a:custGeom>
              <a:avLst/>
              <a:gdLst/>
              <a:ahLst/>
              <a:cxnLst/>
              <a:rect l="l" t="t" r="r" b="b"/>
              <a:pathLst>
                <a:path w="1615" h="670" extrusionOk="0">
                  <a:moveTo>
                    <a:pt x="812" y="1"/>
                  </a:moveTo>
                  <a:cubicBezTo>
                    <a:pt x="366" y="1"/>
                    <a:pt x="0" y="152"/>
                    <a:pt x="0" y="331"/>
                  </a:cubicBezTo>
                  <a:cubicBezTo>
                    <a:pt x="0" y="518"/>
                    <a:pt x="366" y="670"/>
                    <a:pt x="812" y="670"/>
                  </a:cubicBezTo>
                  <a:cubicBezTo>
                    <a:pt x="1258" y="670"/>
                    <a:pt x="1615" y="518"/>
                    <a:pt x="1615" y="331"/>
                  </a:cubicBezTo>
                  <a:cubicBezTo>
                    <a:pt x="1615" y="152"/>
                    <a:pt x="1258" y="1"/>
                    <a:pt x="812" y="1"/>
                  </a:cubicBezTo>
                  <a:close/>
                </a:path>
              </a:pathLst>
            </a:custGeom>
            <a:solidFill>
              <a:srgbClr val="EE2B5D">
                <a:alpha val="64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30"/>
            <p:cNvSpPr/>
            <p:nvPr/>
          </p:nvSpPr>
          <p:spPr>
            <a:xfrm>
              <a:off x="5057262" y="3682036"/>
              <a:ext cx="37499" cy="59487"/>
            </a:xfrm>
            <a:custGeom>
              <a:avLst/>
              <a:gdLst/>
              <a:ahLst/>
              <a:cxnLst/>
              <a:rect l="l" t="t" r="r" b="b"/>
              <a:pathLst>
                <a:path w="411" h="652" extrusionOk="0">
                  <a:moveTo>
                    <a:pt x="206" y="0"/>
                  </a:moveTo>
                  <a:cubicBezTo>
                    <a:pt x="90" y="0"/>
                    <a:pt x="1" y="152"/>
                    <a:pt x="1" y="330"/>
                  </a:cubicBezTo>
                  <a:cubicBezTo>
                    <a:pt x="1" y="509"/>
                    <a:pt x="90" y="652"/>
                    <a:pt x="206" y="652"/>
                  </a:cubicBezTo>
                  <a:cubicBezTo>
                    <a:pt x="322" y="652"/>
                    <a:pt x="411" y="509"/>
                    <a:pt x="411" y="330"/>
                  </a:cubicBezTo>
                  <a:cubicBezTo>
                    <a:pt x="411" y="152"/>
                    <a:pt x="322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30"/>
            <p:cNvSpPr/>
            <p:nvPr/>
          </p:nvSpPr>
          <p:spPr>
            <a:xfrm>
              <a:off x="5084907" y="3751194"/>
              <a:ext cx="147440" cy="61129"/>
            </a:xfrm>
            <a:custGeom>
              <a:avLst/>
              <a:gdLst/>
              <a:ahLst/>
              <a:cxnLst/>
              <a:rect l="l" t="t" r="r" b="b"/>
              <a:pathLst>
                <a:path w="1616" h="670" extrusionOk="0">
                  <a:moveTo>
                    <a:pt x="804" y="1"/>
                  </a:moveTo>
                  <a:cubicBezTo>
                    <a:pt x="358" y="1"/>
                    <a:pt x="1" y="152"/>
                    <a:pt x="1" y="331"/>
                  </a:cubicBezTo>
                  <a:cubicBezTo>
                    <a:pt x="1" y="518"/>
                    <a:pt x="358" y="670"/>
                    <a:pt x="804" y="670"/>
                  </a:cubicBezTo>
                  <a:cubicBezTo>
                    <a:pt x="1250" y="670"/>
                    <a:pt x="1616" y="518"/>
                    <a:pt x="1616" y="331"/>
                  </a:cubicBezTo>
                  <a:cubicBezTo>
                    <a:pt x="1616" y="152"/>
                    <a:pt x="1250" y="1"/>
                    <a:pt x="804" y="1"/>
                  </a:cubicBezTo>
                  <a:close/>
                </a:path>
              </a:pathLst>
            </a:custGeom>
            <a:solidFill>
              <a:srgbClr val="EE2B5D">
                <a:alpha val="64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30"/>
            <p:cNvSpPr/>
            <p:nvPr/>
          </p:nvSpPr>
          <p:spPr>
            <a:xfrm>
              <a:off x="4466321" y="3738421"/>
              <a:ext cx="156382" cy="121894"/>
            </a:xfrm>
            <a:custGeom>
              <a:avLst/>
              <a:gdLst/>
              <a:ahLst/>
              <a:cxnLst/>
              <a:rect l="l" t="t" r="r" b="b"/>
              <a:pathLst>
                <a:path w="1714" h="1336" extrusionOk="0">
                  <a:moveTo>
                    <a:pt x="113" y="0"/>
                  </a:moveTo>
                  <a:cubicBezTo>
                    <a:pt x="82" y="0"/>
                    <a:pt x="53" y="12"/>
                    <a:pt x="37" y="34"/>
                  </a:cubicBezTo>
                  <a:cubicBezTo>
                    <a:pt x="1" y="78"/>
                    <a:pt x="10" y="141"/>
                    <a:pt x="54" y="176"/>
                  </a:cubicBezTo>
                  <a:lnTo>
                    <a:pt x="1544" y="1318"/>
                  </a:lnTo>
                  <a:cubicBezTo>
                    <a:pt x="1562" y="1327"/>
                    <a:pt x="1580" y="1336"/>
                    <a:pt x="1607" y="1336"/>
                  </a:cubicBezTo>
                  <a:cubicBezTo>
                    <a:pt x="1633" y="1336"/>
                    <a:pt x="1660" y="1318"/>
                    <a:pt x="1678" y="1291"/>
                  </a:cubicBezTo>
                  <a:cubicBezTo>
                    <a:pt x="1714" y="1256"/>
                    <a:pt x="1705" y="1193"/>
                    <a:pt x="1660" y="1158"/>
                  </a:cubicBezTo>
                  <a:lnTo>
                    <a:pt x="170" y="16"/>
                  </a:lnTo>
                  <a:cubicBezTo>
                    <a:pt x="153" y="5"/>
                    <a:pt x="132" y="0"/>
                    <a:pt x="1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30"/>
            <p:cNvSpPr/>
            <p:nvPr/>
          </p:nvSpPr>
          <p:spPr>
            <a:xfrm>
              <a:off x="4399627" y="3988045"/>
              <a:ext cx="227182" cy="35127"/>
            </a:xfrm>
            <a:custGeom>
              <a:avLst/>
              <a:gdLst/>
              <a:ahLst/>
              <a:cxnLst/>
              <a:rect l="l" t="t" r="r" b="b"/>
              <a:pathLst>
                <a:path w="2490" h="385" extrusionOk="0">
                  <a:moveTo>
                    <a:pt x="2382" y="1"/>
                  </a:moveTo>
                  <a:lnTo>
                    <a:pt x="99" y="188"/>
                  </a:lnTo>
                  <a:cubicBezTo>
                    <a:pt x="45" y="188"/>
                    <a:pt x="0" y="233"/>
                    <a:pt x="9" y="286"/>
                  </a:cubicBezTo>
                  <a:cubicBezTo>
                    <a:pt x="9" y="340"/>
                    <a:pt x="54" y="384"/>
                    <a:pt x="107" y="384"/>
                  </a:cubicBezTo>
                  <a:lnTo>
                    <a:pt x="116" y="384"/>
                  </a:lnTo>
                  <a:lnTo>
                    <a:pt x="2400" y="197"/>
                  </a:lnTo>
                  <a:cubicBezTo>
                    <a:pt x="2454" y="197"/>
                    <a:pt x="2489" y="143"/>
                    <a:pt x="2489" y="90"/>
                  </a:cubicBezTo>
                  <a:cubicBezTo>
                    <a:pt x="2480" y="36"/>
                    <a:pt x="2436" y="1"/>
                    <a:pt x="2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30"/>
            <p:cNvSpPr/>
            <p:nvPr/>
          </p:nvSpPr>
          <p:spPr>
            <a:xfrm>
              <a:off x="5165561" y="3760683"/>
              <a:ext cx="170158" cy="101639"/>
            </a:xfrm>
            <a:custGeom>
              <a:avLst/>
              <a:gdLst/>
              <a:ahLst/>
              <a:cxnLst/>
              <a:rect l="l" t="t" r="r" b="b"/>
              <a:pathLst>
                <a:path w="1865" h="1114" extrusionOk="0">
                  <a:moveTo>
                    <a:pt x="1749" y="0"/>
                  </a:moveTo>
                  <a:cubicBezTo>
                    <a:pt x="1733" y="0"/>
                    <a:pt x="1718" y="4"/>
                    <a:pt x="1704" y="13"/>
                  </a:cubicBezTo>
                  <a:lnTo>
                    <a:pt x="63" y="931"/>
                  </a:lnTo>
                  <a:cubicBezTo>
                    <a:pt x="18" y="958"/>
                    <a:pt x="0" y="1012"/>
                    <a:pt x="27" y="1065"/>
                  </a:cubicBezTo>
                  <a:cubicBezTo>
                    <a:pt x="45" y="1092"/>
                    <a:pt x="71" y="1110"/>
                    <a:pt x="98" y="1110"/>
                  </a:cubicBezTo>
                  <a:cubicBezTo>
                    <a:pt x="103" y="1112"/>
                    <a:pt x="109" y="1114"/>
                    <a:pt x="116" y="1114"/>
                  </a:cubicBezTo>
                  <a:cubicBezTo>
                    <a:pt x="131" y="1114"/>
                    <a:pt x="148" y="1107"/>
                    <a:pt x="161" y="1101"/>
                  </a:cubicBezTo>
                  <a:lnTo>
                    <a:pt x="1802" y="182"/>
                  </a:lnTo>
                  <a:cubicBezTo>
                    <a:pt x="1847" y="164"/>
                    <a:pt x="1865" y="102"/>
                    <a:pt x="1838" y="57"/>
                  </a:cubicBezTo>
                  <a:cubicBezTo>
                    <a:pt x="1819" y="20"/>
                    <a:pt x="1784" y="0"/>
                    <a:pt x="17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30"/>
            <p:cNvSpPr/>
            <p:nvPr/>
          </p:nvSpPr>
          <p:spPr>
            <a:xfrm>
              <a:off x="5158170" y="3988045"/>
              <a:ext cx="227182" cy="35127"/>
            </a:xfrm>
            <a:custGeom>
              <a:avLst/>
              <a:gdLst/>
              <a:ahLst/>
              <a:cxnLst/>
              <a:rect l="l" t="t" r="r" b="b"/>
              <a:pathLst>
                <a:path w="2490" h="385" extrusionOk="0">
                  <a:moveTo>
                    <a:pt x="108" y="1"/>
                  </a:moveTo>
                  <a:cubicBezTo>
                    <a:pt x="63" y="1"/>
                    <a:pt x="10" y="36"/>
                    <a:pt x="10" y="90"/>
                  </a:cubicBezTo>
                  <a:cubicBezTo>
                    <a:pt x="1" y="143"/>
                    <a:pt x="45" y="197"/>
                    <a:pt x="99" y="197"/>
                  </a:cubicBezTo>
                  <a:lnTo>
                    <a:pt x="2374" y="384"/>
                  </a:lnTo>
                  <a:lnTo>
                    <a:pt x="2383" y="384"/>
                  </a:lnTo>
                  <a:cubicBezTo>
                    <a:pt x="2436" y="384"/>
                    <a:pt x="2481" y="340"/>
                    <a:pt x="2481" y="286"/>
                  </a:cubicBezTo>
                  <a:cubicBezTo>
                    <a:pt x="2490" y="233"/>
                    <a:pt x="2445" y="188"/>
                    <a:pt x="2392" y="188"/>
                  </a:cubicBezTo>
                  <a:lnTo>
                    <a:pt x="10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30"/>
            <p:cNvSpPr/>
            <p:nvPr/>
          </p:nvSpPr>
          <p:spPr>
            <a:xfrm>
              <a:off x="4589308" y="3713787"/>
              <a:ext cx="617862" cy="346886"/>
            </a:xfrm>
            <a:custGeom>
              <a:avLst/>
              <a:gdLst/>
              <a:ahLst/>
              <a:cxnLst/>
              <a:rect l="l" t="t" r="r" b="b"/>
              <a:pathLst>
                <a:path w="6772" h="3802" extrusionOk="0">
                  <a:moveTo>
                    <a:pt x="3354" y="0"/>
                  </a:moveTo>
                  <a:cubicBezTo>
                    <a:pt x="3060" y="0"/>
                    <a:pt x="2382" y="268"/>
                    <a:pt x="1731" y="562"/>
                  </a:cubicBezTo>
                  <a:cubicBezTo>
                    <a:pt x="990" y="901"/>
                    <a:pt x="285" y="1276"/>
                    <a:pt x="187" y="1347"/>
                  </a:cubicBezTo>
                  <a:cubicBezTo>
                    <a:pt x="0" y="1472"/>
                    <a:pt x="134" y="3239"/>
                    <a:pt x="134" y="3239"/>
                  </a:cubicBezTo>
                  <a:cubicBezTo>
                    <a:pt x="1283" y="3735"/>
                    <a:pt x="2410" y="3802"/>
                    <a:pt x="3407" y="3802"/>
                  </a:cubicBezTo>
                  <a:cubicBezTo>
                    <a:pt x="3485" y="3802"/>
                    <a:pt x="3563" y="3801"/>
                    <a:pt x="3640" y="3801"/>
                  </a:cubicBezTo>
                  <a:cubicBezTo>
                    <a:pt x="4541" y="3792"/>
                    <a:pt x="5594" y="3729"/>
                    <a:pt x="6735" y="3239"/>
                  </a:cubicBezTo>
                  <a:cubicBezTo>
                    <a:pt x="6735" y="3239"/>
                    <a:pt x="6744" y="3140"/>
                    <a:pt x="6744" y="2998"/>
                  </a:cubicBezTo>
                  <a:cubicBezTo>
                    <a:pt x="6753" y="2989"/>
                    <a:pt x="6771" y="2694"/>
                    <a:pt x="6762" y="2355"/>
                  </a:cubicBezTo>
                  <a:cubicBezTo>
                    <a:pt x="6762" y="1918"/>
                    <a:pt x="6744" y="1392"/>
                    <a:pt x="6682" y="1347"/>
                  </a:cubicBezTo>
                  <a:cubicBezTo>
                    <a:pt x="6503" y="1213"/>
                    <a:pt x="4139" y="0"/>
                    <a:pt x="35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30"/>
            <p:cNvSpPr/>
            <p:nvPr/>
          </p:nvSpPr>
          <p:spPr>
            <a:xfrm>
              <a:off x="4589308" y="3765062"/>
              <a:ext cx="617862" cy="295610"/>
            </a:xfrm>
            <a:custGeom>
              <a:avLst/>
              <a:gdLst/>
              <a:ahLst/>
              <a:cxnLst/>
              <a:rect l="l" t="t" r="r" b="b"/>
              <a:pathLst>
                <a:path w="6772" h="3240" extrusionOk="0">
                  <a:moveTo>
                    <a:pt x="1731" y="0"/>
                  </a:moveTo>
                  <a:cubicBezTo>
                    <a:pt x="990" y="339"/>
                    <a:pt x="285" y="714"/>
                    <a:pt x="187" y="785"/>
                  </a:cubicBezTo>
                  <a:cubicBezTo>
                    <a:pt x="0" y="910"/>
                    <a:pt x="134" y="2677"/>
                    <a:pt x="134" y="2677"/>
                  </a:cubicBezTo>
                  <a:cubicBezTo>
                    <a:pt x="1283" y="3173"/>
                    <a:pt x="2410" y="3240"/>
                    <a:pt x="3407" y="3240"/>
                  </a:cubicBezTo>
                  <a:cubicBezTo>
                    <a:pt x="3485" y="3240"/>
                    <a:pt x="3563" y="3239"/>
                    <a:pt x="3640" y="3239"/>
                  </a:cubicBezTo>
                  <a:cubicBezTo>
                    <a:pt x="4541" y="3230"/>
                    <a:pt x="5594" y="3167"/>
                    <a:pt x="6735" y="2677"/>
                  </a:cubicBezTo>
                  <a:cubicBezTo>
                    <a:pt x="6735" y="2677"/>
                    <a:pt x="6744" y="2578"/>
                    <a:pt x="6744" y="2436"/>
                  </a:cubicBezTo>
                  <a:cubicBezTo>
                    <a:pt x="6753" y="2427"/>
                    <a:pt x="6771" y="2132"/>
                    <a:pt x="6762" y="1793"/>
                  </a:cubicBezTo>
                  <a:lnTo>
                    <a:pt x="6762" y="1793"/>
                  </a:lnTo>
                  <a:cubicBezTo>
                    <a:pt x="6166" y="1911"/>
                    <a:pt x="5637" y="1963"/>
                    <a:pt x="5167" y="1963"/>
                  </a:cubicBezTo>
                  <a:cubicBezTo>
                    <a:pt x="2901" y="1963"/>
                    <a:pt x="2019" y="761"/>
                    <a:pt x="1731" y="0"/>
                  </a:cubicBezTo>
                  <a:close/>
                </a:path>
              </a:pathLst>
            </a:custGeom>
            <a:solidFill>
              <a:srgbClr val="4D2392">
                <a:alpha val="52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30"/>
            <p:cNvSpPr/>
            <p:nvPr/>
          </p:nvSpPr>
          <p:spPr>
            <a:xfrm>
              <a:off x="4507834" y="4077092"/>
              <a:ext cx="774152" cy="601257"/>
            </a:xfrm>
            <a:custGeom>
              <a:avLst/>
              <a:gdLst/>
              <a:ahLst/>
              <a:cxnLst/>
              <a:rect l="l" t="t" r="r" b="b"/>
              <a:pathLst>
                <a:path w="8485" h="6590" extrusionOk="0">
                  <a:moveTo>
                    <a:pt x="4320" y="0"/>
                  </a:moveTo>
                  <a:cubicBezTo>
                    <a:pt x="4146" y="0"/>
                    <a:pt x="3973" y="5"/>
                    <a:pt x="3801" y="15"/>
                  </a:cubicBezTo>
                  <a:cubicBezTo>
                    <a:pt x="2320" y="104"/>
                    <a:pt x="973" y="559"/>
                    <a:pt x="625" y="1282"/>
                  </a:cubicBezTo>
                  <a:cubicBezTo>
                    <a:pt x="1" y="2593"/>
                    <a:pt x="643" y="4823"/>
                    <a:pt x="991" y="5831"/>
                  </a:cubicBezTo>
                  <a:cubicBezTo>
                    <a:pt x="1027" y="5858"/>
                    <a:pt x="1063" y="5885"/>
                    <a:pt x="1098" y="5903"/>
                  </a:cubicBezTo>
                  <a:cubicBezTo>
                    <a:pt x="1856" y="6349"/>
                    <a:pt x="2865" y="6590"/>
                    <a:pt x="4221" y="6590"/>
                  </a:cubicBezTo>
                  <a:cubicBezTo>
                    <a:pt x="5826" y="6590"/>
                    <a:pt x="6950" y="6251"/>
                    <a:pt x="7735" y="5635"/>
                  </a:cubicBezTo>
                  <a:cubicBezTo>
                    <a:pt x="7807" y="5573"/>
                    <a:pt x="7878" y="5510"/>
                    <a:pt x="7950" y="5448"/>
                  </a:cubicBezTo>
                  <a:cubicBezTo>
                    <a:pt x="8039" y="5243"/>
                    <a:pt x="8119" y="5028"/>
                    <a:pt x="8182" y="4796"/>
                  </a:cubicBezTo>
                  <a:cubicBezTo>
                    <a:pt x="8413" y="3985"/>
                    <a:pt x="8485" y="3003"/>
                    <a:pt x="8333" y="1933"/>
                  </a:cubicBezTo>
                  <a:cubicBezTo>
                    <a:pt x="8129" y="585"/>
                    <a:pt x="6204" y="0"/>
                    <a:pt x="4320" y="0"/>
                  </a:cubicBezTo>
                  <a:close/>
                </a:path>
              </a:pathLst>
            </a:custGeom>
            <a:solidFill>
              <a:srgbClr val="E4C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30"/>
            <p:cNvSpPr/>
            <p:nvPr/>
          </p:nvSpPr>
          <p:spPr>
            <a:xfrm>
              <a:off x="4507834" y="4078370"/>
              <a:ext cx="746507" cy="599980"/>
            </a:xfrm>
            <a:custGeom>
              <a:avLst/>
              <a:gdLst/>
              <a:ahLst/>
              <a:cxnLst/>
              <a:rect l="l" t="t" r="r" b="b"/>
              <a:pathLst>
                <a:path w="8182" h="6576" extrusionOk="0">
                  <a:moveTo>
                    <a:pt x="3801" y="1"/>
                  </a:moveTo>
                  <a:lnTo>
                    <a:pt x="3801" y="1"/>
                  </a:lnTo>
                  <a:cubicBezTo>
                    <a:pt x="2320" y="90"/>
                    <a:pt x="973" y="545"/>
                    <a:pt x="625" y="1268"/>
                  </a:cubicBezTo>
                  <a:cubicBezTo>
                    <a:pt x="1" y="2579"/>
                    <a:pt x="643" y="4809"/>
                    <a:pt x="991" y="5817"/>
                  </a:cubicBezTo>
                  <a:cubicBezTo>
                    <a:pt x="1027" y="5844"/>
                    <a:pt x="1063" y="5871"/>
                    <a:pt x="1098" y="5889"/>
                  </a:cubicBezTo>
                  <a:cubicBezTo>
                    <a:pt x="1856" y="6335"/>
                    <a:pt x="2865" y="6576"/>
                    <a:pt x="4221" y="6576"/>
                  </a:cubicBezTo>
                  <a:cubicBezTo>
                    <a:pt x="5826" y="6576"/>
                    <a:pt x="6950" y="6237"/>
                    <a:pt x="7735" y="5621"/>
                  </a:cubicBezTo>
                  <a:cubicBezTo>
                    <a:pt x="7807" y="5559"/>
                    <a:pt x="7878" y="5496"/>
                    <a:pt x="7950" y="5434"/>
                  </a:cubicBezTo>
                  <a:cubicBezTo>
                    <a:pt x="8039" y="5229"/>
                    <a:pt x="8119" y="5014"/>
                    <a:pt x="8182" y="4782"/>
                  </a:cubicBezTo>
                  <a:lnTo>
                    <a:pt x="8182" y="4782"/>
                  </a:lnTo>
                  <a:cubicBezTo>
                    <a:pt x="7544" y="5493"/>
                    <a:pt x="6580" y="5874"/>
                    <a:pt x="5653" y="5874"/>
                  </a:cubicBezTo>
                  <a:cubicBezTo>
                    <a:pt x="4438" y="5874"/>
                    <a:pt x="3288" y="5219"/>
                    <a:pt x="3025" y="3792"/>
                  </a:cubicBezTo>
                  <a:cubicBezTo>
                    <a:pt x="2713" y="2035"/>
                    <a:pt x="3346" y="714"/>
                    <a:pt x="3801" y="1"/>
                  </a:cubicBezTo>
                  <a:close/>
                </a:path>
              </a:pathLst>
            </a:custGeom>
            <a:solidFill>
              <a:srgbClr val="78433F">
                <a:alpha val="1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30"/>
            <p:cNvSpPr/>
            <p:nvPr/>
          </p:nvSpPr>
          <p:spPr>
            <a:xfrm>
              <a:off x="4557649" y="4090139"/>
              <a:ext cx="117970" cy="154739"/>
            </a:xfrm>
            <a:custGeom>
              <a:avLst/>
              <a:gdLst/>
              <a:ahLst/>
              <a:cxnLst/>
              <a:rect l="l" t="t" r="r" b="b"/>
              <a:pathLst>
                <a:path w="1293" h="1696" extrusionOk="0">
                  <a:moveTo>
                    <a:pt x="997" y="1"/>
                  </a:moveTo>
                  <a:cubicBezTo>
                    <a:pt x="687" y="1"/>
                    <a:pt x="164" y="257"/>
                    <a:pt x="44" y="470"/>
                  </a:cubicBezTo>
                  <a:cubicBezTo>
                    <a:pt x="1" y="539"/>
                    <a:pt x="116" y="1695"/>
                    <a:pt x="650" y="1695"/>
                  </a:cubicBezTo>
                  <a:cubicBezTo>
                    <a:pt x="668" y="1695"/>
                    <a:pt x="686" y="1694"/>
                    <a:pt x="704" y="1692"/>
                  </a:cubicBezTo>
                  <a:cubicBezTo>
                    <a:pt x="1293" y="1611"/>
                    <a:pt x="1266" y="139"/>
                    <a:pt x="1186" y="59"/>
                  </a:cubicBezTo>
                  <a:cubicBezTo>
                    <a:pt x="1145" y="18"/>
                    <a:pt x="1078" y="1"/>
                    <a:pt x="9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30"/>
            <p:cNvSpPr/>
            <p:nvPr/>
          </p:nvSpPr>
          <p:spPr>
            <a:xfrm>
              <a:off x="5112643" y="4090139"/>
              <a:ext cx="117970" cy="154739"/>
            </a:xfrm>
            <a:custGeom>
              <a:avLst/>
              <a:gdLst/>
              <a:ahLst/>
              <a:cxnLst/>
              <a:rect l="l" t="t" r="r" b="b"/>
              <a:pathLst>
                <a:path w="1293" h="1696" extrusionOk="0">
                  <a:moveTo>
                    <a:pt x="299" y="1"/>
                  </a:moveTo>
                  <a:cubicBezTo>
                    <a:pt x="218" y="1"/>
                    <a:pt x="150" y="18"/>
                    <a:pt x="107" y="59"/>
                  </a:cubicBezTo>
                  <a:cubicBezTo>
                    <a:pt x="27" y="139"/>
                    <a:pt x="0" y="1611"/>
                    <a:pt x="589" y="1692"/>
                  </a:cubicBezTo>
                  <a:cubicBezTo>
                    <a:pt x="607" y="1694"/>
                    <a:pt x="625" y="1695"/>
                    <a:pt x="643" y="1695"/>
                  </a:cubicBezTo>
                  <a:cubicBezTo>
                    <a:pt x="1177" y="1695"/>
                    <a:pt x="1292" y="539"/>
                    <a:pt x="1249" y="470"/>
                  </a:cubicBezTo>
                  <a:cubicBezTo>
                    <a:pt x="1129" y="257"/>
                    <a:pt x="611" y="1"/>
                    <a:pt x="2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5" name="Google Shape;1365;p30"/>
          <p:cNvGrpSpPr/>
          <p:nvPr/>
        </p:nvGrpSpPr>
        <p:grpSpPr>
          <a:xfrm>
            <a:off x="7060949" y="1979808"/>
            <a:ext cx="2099831" cy="2547768"/>
            <a:chOff x="6778424" y="2225808"/>
            <a:chExt cx="2099831" cy="2547768"/>
          </a:xfrm>
        </p:grpSpPr>
        <p:sp>
          <p:nvSpPr>
            <p:cNvPr id="1366" name="Google Shape;1366;p30"/>
            <p:cNvSpPr/>
            <p:nvPr/>
          </p:nvSpPr>
          <p:spPr>
            <a:xfrm>
              <a:off x="7006575" y="4639200"/>
              <a:ext cx="1643508" cy="134376"/>
            </a:xfrm>
            <a:custGeom>
              <a:avLst/>
              <a:gdLst/>
              <a:ahLst/>
              <a:cxnLst/>
              <a:rect l="l" t="t" r="r" b="b"/>
              <a:pathLst>
                <a:path w="14738" h="1205" extrusionOk="0">
                  <a:moveTo>
                    <a:pt x="7369" y="0"/>
                  </a:moveTo>
                  <a:cubicBezTo>
                    <a:pt x="3301" y="0"/>
                    <a:pt x="0" y="268"/>
                    <a:pt x="0" y="598"/>
                  </a:cubicBezTo>
                  <a:cubicBezTo>
                    <a:pt x="0" y="937"/>
                    <a:pt x="3301" y="1204"/>
                    <a:pt x="7369" y="1204"/>
                  </a:cubicBezTo>
                  <a:cubicBezTo>
                    <a:pt x="11437" y="1204"/>
                    <a:pt x="14738" y="937"/>
                    <a:pt x="14738" y="598"/>
                  </a:cubicBezTo>
                  <a:cubicBezTo>
                    <a:pt x="14738" y="268"/>
                    <a:pt x="11437" y="0"/>
                    <a:pt x="7369" y="0"/>
                  </a:cubicBezTo>
                  <a:close/>
                </a:path>
              </a:pathLst>
            </a:custGeom>
            <a:solidFill>
              <a:srgbClr val="7F3DEC">
                <a:alpha val="16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30"/>
            <p:cNvSpPr/>
            <p:nvPr/>
          </p:nvSpPr>
          <p:spPr>
            <a:xfrm>
              <a:off x="8172905" y="2395050"/>
              <a:ext cx="410443" cy="327468"/>
            </a:xfrm>
            <a:custGeom>
              <a:avLst/>
              <a:gdLst/>
              <a:ahLst/>
              <a:cxnLst/>
              <a:rect l="l" t="t" r="r" b="b"/>
              <a:pathLst>
                <a:path w="3240" h="2585" extrusionOk="0">
                  <a:moveTo>
                    <a:pt x="2287" y="0"/>
                  </a:moveTo>
                  <a:cubicBezTo>
                    <a:pt x="1974" y="0"/>
                    <a:pt x="1603" y="125"/>
                    <a:pt x="1250" y="290"/>
                  </a:cubicBezTo>
                  <a:cubicBezTo>
                    <a:pt x="590" y="602"/>
                    <a:pt x="1" y="1048"/>
                    <a:pt x="1" y="1048"/>
                  </a:cubicBezTo>
                  <a:cubicBezTo>
                    <a:pt x="1" y="1048"/>
                    <a:pt x="795" y="2520"/>
                    <a:pt x="1401" y="2583"/>
                  </a:cubicBezTo>
                  <a:cubicBezTo>
                    <a:pt x="1416" y="2584"/>
                    <a:pt x="1431" y="2585"/>
                    <a:pt x="1446" y="2585"/>
                  </a:cubicBezTo>
                  <a:cubicBezTo>
                    <a:pt x="1727" y="2585"/>
                    <a:pt x="2170" y="2358"/>
                    <a:pt x="2517" y="2003"/>
                  </a:cubicBezTo>
                  <a:cubicBezTo>
                    <a:pt x="2945" y="1574"/>
                    <a:pt x="3239" y="959"/>
                    <a:pt x="2936" y="361"/>
                  </a:cubicBezTo>
                  <a:cubicBezTo>
                    <a:pt x="2801" y="100"/>
                    <a:pt x="2567" y="0"/>
                    <a:pt x="228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30"/>
            <p:cNvSpPr/>
            <p:nvPr/>
          </p:nvSpPr>
          <p:spPr>
            <a:xfrm>
              <a:off x="8185319" y="2471057"/>
              <a:ext cx="330128" cy="207122"/>
            </a:xfrm>
            <a:custGeom>
              <a:avLst/>
              <a:gdLst/>
              <a:ahLst/>
              <a:cxnLst/>
              <a:rect l="l" t="t" r="r" b="b"/>
              <a:pathLst>
                <a:path w="2606" h="1635" extrusionOk="0">
                  <a:moveTo>
                    <a:pt x="1847" y="0"/>
                  </a:moveTo>
                  <a:cubicBezTo>
                    <a:pt x="1185" y="0"/>
                    <a:pt x="1" y="832"/>
                    <a:pt x="1" y="832"/>
                  </a:cubicBezTo>
                  <a:lnTo>
                    <a:pt x="429" y="1635"/>
                  </a:lnTo>
                  <a:cubicBezTo>
                    <a:pt x="429" y="1635"/>
                    <a:pt x="2606" y="796"/>
                    <a:pt x="2213" y="172"/>
                  </a:cubicBezTo>
                  <a:cubicBezTo>
                    <a:pt x="2138" y="49"/>
                    <a:pt x="2008" y="0"/>
                    <a:pt x="18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30"/>
            <p:cNvSpPr/>
            <p:nvPr/>
          </p:nvSpPr>
          <p:spPr>
            <a:xfrm>
              <a:off x="8172905" y="2431660"/>
              <a:ext cx="318854" cy="290857"/>
            </a:xfrm>
            <a:custGeom>
              <a:avLst/>
              <a:gdLst/>
              <a:ahLst/>
              <a:cxnLst/>
              <a:rect l="l" t="t" r="r" b="b"/>
              <a:pathLst>
                <a:path w="2517" h="2296" extrusionOk="0">
                  <a:moveTo>
                    <a:pt x="1250" y="1"/>
                  </a:moveTo>
                  <a:cubicBezTo>
                    <a:pt x="590" y="313"/>
                    <a:pt x="1" y="759"/>
                    <a:pt x="1" y="759"/>
                  </a:cubicBezTo>
                  <a:cubicBezTo>
                    <a:pt x="1" y="759"/>
                    <a:pt x="795" y="2231"/>
                    <a:pt x="1401" y="2294"/>
                  </a:cubicBezTo>
                  <a:cubicBezTo>
                    <a:pt x="1416" y="2295"/>
                    <a:pt x="1431" y="2296"/>
                    <a:pt x="1446" y="2296"/>
                  </a:cubicBezTo>
                  <a:cubicBezTo>
                    <a:pt x="1727" y="2296"/>
                    <a:pt x="2170" y="2069"/>
                    <a:pt x="2517" y="1714"/>
                  </a:cubicBezTo>
                  <a:cubicBezTo>
                    <a:pt x="2240" y="1161"/>
                    <a:pt x="1642" y="447"/>
                    <a:pt x="1250" y="1"/>
                  </a:cubicBezTo>
                  <a:close/>
                </a:path>
              </a:pathLst>
            </a:custGeom>
            <a:solidFill>
              <a:srgbClr val="4D1311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30"/>
            <p:cNvSpPr/>
            <p:nvPr/>
          </p:nvSpPr>
          <p:spPr>
            <a:xfrm>
              <a:off x="7133251" y="2395050"/>
              <a:ext cx="410317" cy="327468"/>
            </a:xfrm>
            <a:custGeom>
              <a:avLst/>
              <a:gdLst/>
              <a:ahLst/>
              <a:cxnLst/>
              <a:rect l="l" t="t" r="r" b="b"/>
              <a:pathLst>
                <a:path w="3239" h="2585" extrusionOk="0">
                  <a:moveTo>
                    <a:pt x="953" y="0"/>
                  </a:moveTo>
                  <a:cubicBezTo>
                    <a:pt x="673" y="0"/>
                    <a:pt x="439" y="100"/>
                    <a:pt x="304" y="361"/>
                  </a:cubicBezTo>
                  <a:cubicBezTo>
                    <a:pt x="0" y="959"/>
                    <a:pt x="295" y="1574"/>
                    <a:pt x="723" y="2003"/>
                  </a:cubicBezTo>
                  <a:cubicBezTo>
                    <a:pt x="1070" y="2358"/>
                    <a:pt x="1512" y="2585"/>
                    <a:pt x="1793" y="2585"/>
                  </a:cubicBezTo>
                  <a:cubicBezTo>
                    <a:pt x="1809" y="2585"/>
                    <a:pt x="1824" y="2584"/>
                    <a:pt x="1838" y="2583"/>
                  </a:cubicBezTo>
                  <a:cubicBezTo>
                    <a:pt x="2445" y="2520"/>
                    <a:pt x="3239" y="1048"/>
                    <a:pt x="3239" y="1048"/>
                  </a:cubicBezTo>
                  <a:cubicBezTo>
                    <a:pt x="3239" y="1048"/>
                    <a:pt x="2650" y="602"/>
                    <a:pt x="1990" y="290"/>
                  </a:cubicBezTo>
                  <a:cubicBezTo>
                    <a:pt x="1637" y="125"/>
                    <a:pt x="1266" y="0"/>
                    <a:pt x="9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30"/>
            <p:cNvSpPr/>
            <p:nvPr/>
          </p:nvSpPr>
          <p:spPr>
            <a:xfrm>
              <a:off x="7201024" y="2471057"/>
              <a:ext cx="330128" cy="207122"/>
            </a:xfrm>
            <a:custGeom>
              <a:avLst/>
              <a:gdLst/>
              <a:ahLst/>
              <a:cxnLst/>
              <a:rect l="l" t="t" r="r" b="b"/>
              <a:pathLst>
                <a:path w="2606" h="1635" extrusionOk="0">
                  <a:moveTo>
                    <a:pt x="760" y="0"/>
                  </a:moveTo>
                  <a:cubicBezTo>
                    <a:pt x="599" y="0"/>
                    <a:pt x="468" y="49"/>
                    <a:pt x="393" y="172"/>
                  </a:cubicBezTo>
                  <a:cubicBezTo>
                    <a:pt x="1" y="796"/>
                    <a:pt x="2177" y="1635"/>
                    <a:pt x="2177" y="1635"/>
                  </a:cubicBezTo>
                  <a:lnTo>
                    <a:pt x="2606" y="832"/>
                  </a:lnTo>
                  <a:cubicBezTo>
                    <a:pt x="2606" y="832"/>
                    <a:pt x="1422" y="0"/>
                    <a:pt x="7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30"/>
            <p:cNvSpPr/>
            <p:nvPr/>
          </p:nvSpPr>
          <p:spPr>
            <a:xfrm>
              <a:off x="7224840" y="2431660"/>
              <a:ext cx="318727" cy="290857"/>
            </a:xfrm>
            <a:custGeom>
              <a:avLst/>
              <a:gdLst/>
              <a:ahLst/>
              <a:cxnLst/>
              <a:rect l="l" t="t" r="r" b="b"/>
              <a:pathLst>
                <a:path w="2516" h="2296" extrusionOk="0">
                  <a:moveTo>
                    <a:pt x="1267" y="1"/>
                  </a:moveTo>
                  <a:cubicBezTo>
                    <a:pt x="874" y="447"/>
                    <a:pt x="277" y="1161"/>
                    <a:pt x="0" y="1714"/>
                  </a:cubicBezTo>
                  <a:cubicBezTo>
                    <a:pt x="347" y="2069"/>
                    <a:pt x="789" y="2296"/>
                    <a:pt x="1070" y="2296"/>
                  </a:cubicBezTo>
                  <a:cubicBezTo>
                    <a:pt x="1086" y="2296"/>
                    <a:pt x="1101" y="2295"/>
                    <a:pt x="1115" y="2294"/>
                  </a:cubicBezTo>
                  <a:cubicBezTo>
                    <a:pt x="1722" y="2231"/>
                    <a:pt x="2516" y="759"/>
                    <a:pt x="2516" y="759"/>
                  </a:cubicBezTo>
                  <a:cubicBezTo>
                    <a:pt x="2516" y="759"/>
                    <a:pt x="1927" y="313"/>
                    <a:pt x="1267" y="1"/>
                  </a:cubicBezTo>
                  <a:close/>
                </a:path>
              </a:pathLst>
            </a:custGeom>
            <a:solidFill>
              <a:srgbClr val="4D1311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30"/>
            <p:cNvSpPr/>
            <p:nvPr/>
          </p:nvSpPr>
          <p:spPr>
            <a:xfrm>
              <a:off x="8678100" y="3777745"/>
              <a:ext cx="200154" cy="279329"/>
            </a:xfrm>
            <a:custGeom>
              <a:avLst/>
              <a:gdLst/>
              <a:ahLst/>
              <a:cxnLst/>
              <a:rect l="l" t="t" r="r" b="b"/>
              <a:pathLst>
                <a:path w="1580" h="2205" extrusionOk="0">
                  <a:moveTo>
                    <a:pt x="926" y="0"/>
                  </a:moveTo>
                  <a:cubicBezTo>
                    <a:pt x="742" y="0"/>
                    <a:pt x="569" y="121"/>
                    <a:pt x="429" y="267"/>
                  </a:cubicBezTo>
                  <a:cubicBezTo>
                    <a:pt x="224" y="473"/>
                    <a:pt x="90" y="731"/>
                    <a:pt x="90" y="731"/>
                  </a:cubicBezTo>
                  <a:lnTo>
                    <a:pt x="1" y="1837"/>
                  </a:lnTo>
                  <a:cubicBezTo>
                    <a:pt x="1" y="1837"/>
                    <a:pt x="149" y="2204"/>
                    <a:pt x="702" y="2204"/>
                  </a:cubicBezTo>
                  <a:cubicBezTo>
                    <a:pt x="771" y="2204"/>
                    <a:pt x="846" y="2198"/>
                    <a:pt x="928" y="2185"/>
                  </a:cubicBezTo>
                  <a:cubicBezTo>
                    <a:pt x="1294" y="2132"/>
                    <a:pt x="1499" y="1704"/>
                    <a:pt x="1535" y="1249"/>
                  </a:cubicBezTo>
                  <a:cubicBezTo>
                    <a:pt x="1580" y="785"/>
                    <a:pt x="1455" y="285"/>
                    <a:pt x="1187" y="89"/>
                  </a:cubicBezTo>
                  <a:cubicBezTo>
                    <a:pt x="1099" y="27"/>
                    <a:pt x="1011" y="0"/>
                    <a:pt x="926" y="0"/>
                  </a:cubicBezTo>
                  <a:close/>
                </a:path>
              </a:pathLst>
            </a:custGeom>
            <a:solidFill>
              <a:srgbClr val="AD5E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30"/>
            <p:cNvSpPr/>
            <p:nvPr/>
          </p:nvSpPr>
          <p:spPr>
            <a:xfrm>
              <a:off x="8678100" y="3811568"/>
              <a:ext cx="194454" cy="245506"/>
            </a:xfrm>
            <a:custGeom>
              <a:avLst/>
              <a:gdLst/>
              <a:ahLst/>
              <a:cxnLst/>
              <a:rect l="l" t="t" r="r" b="b"/>
              <a:pathLst>
                <a:path w="1535" h="1938" extrusionOk="0">
                  <a:moveTo>
                    <a:pt x="429" y="0"/>
                  </a:moveTo>
                  <a:cubicBezTo>
                    <a:pt x="224" y="206"/>
                    <a:pt x="90" y="464"/>
                    <a:pt x="90" y="464"/>
                  </a:cubicBezTo>
                  <a:lnTo>
                    <a:pt x="1" y="1570"/>
                  </a:lnTo>
                  <a:cubicBezTo>
                    <a:pt x="1" y="1570"/>
                    <a:pt x="149" y="1937"/>
                    <a:pt x="702" y="1937"/>
                  </a:cubicBezTo>
                  <a:cubicBezTo>
                    <a:pt x="771" y="1937"/>
                    <a:pt x="846" y="1931"/>
                    <a:pt x="928" y="1918"/>
                  </a:cubicBezTo>
                  <a:cubicBezTo>
                    <a:pt x="1294" y="1865"/>
                    <a:pt x="1499" y="1437"/>
                    <a:pt x="1535" y="982"/>
                  </a:cubicBezTo>
                  <a:lnTo>
                    <a:pt x="1535" y="982"/>
                  </a:lnTo>
                  <a:cubicBezTo>
                    <a:pt x="1419" y="1019"/>
                    <a:pt x="1314" y="1036"/>
                    <a:pt x="1221" y="1036"/>
                  </a:cubicBezTo>
                  <a:cubicBezTo>
                    <a:pt x="640" y="1036"/>
                    <a:pt x="475" y="392"/>
                    <a:pt x="429" y="0"/>
                  </a:cubicBezTo>
                  <a:close/>
                </a:path>
              </a:pathLst>
            </a:custGeom>
            <a:solidFill>
              <a:srgbClr val="4D1311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30"/>
            <p:cNvSpPr/>
            <p:nvPr/>
          </p:nvSpPr>
          <p:spPr>
            <a:xfrm>
              <a:off x="7081313" y="4013873"/>
              <a:ext cx="806952" cy="707634"/>
            </a:xfrm>
            <a:custGeom>
              <a:avLst/>
              <a:gdLst/>
              <a:ahLst/>
              <a:cxnLst/>
              <a:rect l="l" t="t" r="r" b="b"/>
              <a:pathLst>
                <a:path w="6370" h="5586" extrusionOk="0">
                  <a:moveTo>
                    <a:pt x="562" y="0"/>
                  </a:moveTo>
                  <a:cubicBezTo>
                    <a:pt x="321" y="518"/>
                    <a:pt x="152" y="1124"/>
                    <a:pt x="179" y="1722"/>
                  </a:cubicBezTo>
                  <a:cubicBezTo>
                    <a:pt x="214" y="2525"/>
                    <a:pt x="410" y="3301"/>
                    <a:pt x="607" y="3908"/>
                  </a:cubicBezTo>
                  <a:cubicBezTo>
                    <a:pt x="848" y="4630"/>
                    <a:pt x="1088" y="5112"/>
                    <a:pt x="1088" y="5112"/>
                  </a:cubicBezTo>
                  <a:cubicBezTo>
                    <a:pt x="1088" y="5112"/>
                    <a:pt x="0" y="5183"/>
                    <a:pt x="161" y="5478"/>
                  </a:cubicBezTo>
                  <a:cubicBezTo>
                    <a:pt x="201" y="5556"/>
                    <a:pt x="608" y="5586"/>
                    <a:pt x="1188" y="5586"/>
                  </a:cubicBezTo>
                  <a:cubicBezTo>
                    <a:pt x="2777" y="5586"/>
                    <a:pt x="5664" y="5363"/>
                    <a:pt x="5834" y="5317"/>
                  </a:cubicBezTo>
                  <a:cubicBezTo>
                    <a:pt x="5870" y="5308"/>
                    <a:pt x="5915" y="5210"/>
                    <a:pt x="5968" y="5050"/>
                  </a:cubicBezTo>
                  <a:cubicBezTo>
                    <a:pt x="6156" y="4372"/>
                    <a:pt x="6370" y="2552"/>
                    <a:pt x="6343" y="1035"/>
                  </a:cubicBezTo>
                  <a:lnTo>
                    <a:pt x="56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30"/>
            <p:cNvSpPr/>
            <p:nvPr/>
          </p:nvSpPr>
          <p:spPr>
            <a:xfrm>
              <a:off x="7100441" y="4013873"/>
              <a:ext cx="787823" cy="640747"/>
            </a:xfrm>
            <a:custGeom>
              <a:avLst/>
              <a:gdLst/>
              <a:ahLst/>
              <a:cxnLst/>
              <a:rect l="l" t="t" r="r" b="b"/>
              <a:pathLst>
                <a:path w="6219" h="5058" extrusionOk="0">
                  <a:moveTo>
                    <a:pt x="411" y="0"/>
                  </a:moveTo>
                  <a:cubicBezTo>
                    <a:pt x="170" y="518"/>
                    <a:pt x="1" y="1124"/>
                    <a:pt x="28" y="1722"/>
                  </a:cubicBezTo>
                  <a:cubicBezTo>
                    <a:pt x="63" y="2525"/>
                    <a:pt x="259" y="3301"/>
                    <a:pt x="456" y="3908"/>
                  </a:cubicBezTo>
                  <a:cubicBezTo>
                    <a:pt x="1263" y="4395"/>
                    <a:pt x="2846" y="5057"/>
                    <a:pt x="5348" y="5057"/>
                  </a:cubicBezTo>
                  <a:cubicBezTo>
                    <a:pt x="5501" y="5057"/>
                    <a:pt x="5657" y="5055"/>
                    <a:pt x="5817" y="5050"/>
                  </a:cubicBezTo>
                  <a:cubicBezTo>
                    <a:pt x="6005" y="4372"/>
                    <a:pt x="6219" y="2552"/>
                    <a:pt x="6192" y="1035"/>
                  </a:cubicBezTo>
                  <a:lnTo>
                    <a:pt x="411" y="0"/>
                  </a:lnTo>
                  <a:close/>
                </a:path>
              </a:pathLst>
            </a:custGeom>
            <a:solidFill>
              <a:srgbClr val="4D1311">
                <a:alpha val="31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30"/>
            <p:cNvSpPr/>
            <p:nvPr/>
          </p:nvSpPr>
          <p:spPr>
            <a:xfrm>
              <a:off x="6778424" y="3141439"/>
              <a:ext cx="337982" cy="708648"/>
            </a:xfrm>
            <a:custGeom>
              <a:avLst/>
              <a:gdLst/>
              <a:ahLst/>
              <a:cxnLst/>
              <a:rect l="l" t="t" r="r" b="b"/>
              <a:pathLst>
                <a:path w="2668" h="5594" extrusionOk="0">
                  <a:moveTo>
                    <a:pt x="2668" y="0"/>
                  </a:moveTo>
                  <a:cubicBezTo>
                    <a:pt x="2632" y="18"/>
                    <a:pt x="2150" y="428"/>
                    <a:pt x="1615" y="1044"/>
                  </a:cubicBezTo>
                  <a:cubicBezTo>
                    <a:pt x="1062" y="1677"/>
                    <a:pt x="464" y="2516"/>
                    <a:pt x="232" y="3363"/>
                  </a:cubicBezTo>
                  <a:cubicBezTo>
                    <a:pt x="0" y="4220"/>
                    <a:pt x="321" y="4782"/>
                    <a:pt x="687" y="5130"/>
                  </a:cubicBezTo>
                  <a:cubicBezTo>
                    <a:pt x="1026" y="5460"/>
                    <a:pt x="1419" y="5594"/>
                    <a:pt x="1419" y="5594"/>
                  </a:cubicBezTo>
                  <a:lnTo>
                    <a:pt x="266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30"/>
            <p:cNvSpPr/>
            <p:nvPr/>
          </p:nvSpPr>
          <p:spPr>
            <a:xfrm>
              <a:off x="6865452" y="3141439"/>
              <a:ext cx="250953" cy="708648"/>
            </a:xfrm>
            <a:custGeom>
              <a:avLst/>
              <a:gdLst/>
              <a:ahLst/>
              <a:cxnLst/>
              <a:rect l="l" t="t" r="r" b="b"/>
              <a:pathLst>
                <a:path w="1981" h="5594" extrusionOk="0">
                  <a:moveTo>
                    <a:pt x="1981" y="0"/>
                  </a:moveTo>
                  <a:cubicBezTo>
                    <a:pt x="1945" y="18"/>
                    <a:pt x="1463" y="428"/>
                    <a:pt x="928" y="1044"/>
                  </a:cubicBezTo>
                  <a:cubicBezTo>
                    <a:pt x="571" y="2043"/>
                    <a:pt x="54" y="3738"/>
                    <a:pt x="0" y="5130"/>
                  </a:cubicBezTo>
                  <a:cubicBezTo>
                    <a:pt x="339" y="5460"/>
                    <a:pt x="732" y="5594"/>
                    <a:pt x="732" y="5594"/>
                  </a:cubicBezTo>
                  <a:lnTo>
                    <a:pt x="1981" y="0"/>
                  </a:lnTo>
                  <a:close/>
                </a:path>
              </a:pathLst>
            </a:custGeom>
            <a:solidFill>
              <a:srgbClr val="4D1311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30"/>
            <p:cNvSpPr/>
            <p:nvPr/>
          </p:nvSpPr>
          <p:spPr>
            <a:xfrm>
              <a:off x="6799832" y="2225808"/>
              <a:ext cx="1949605" cy="2399319"/>
            </a:xfrm>
            <a:custGeom>
              <a:avLst/>
              <a:gdLst/>
              <a:ahLst/>
              <a:cxnLst/>
              <a:rect l="l" t="t" r="r" b="b"/>
              <a:pathLst>
                <a:path w="15390" h="18940" extrusionOk="0">
                  <a:moveTo>
                    <a:pt x="7488" y="1"/>
                  </a:moveTo>
                  <a:cubicBezTo>
                    <a:pt x="7338" y="1"/>
                    <a:pt x="7228" y="21"/>
                    <a:pt x="7173" y="65"/>
                  </a:cubicBezTo>
                  <a:cubicBezTo>
                    <a:pt x="6834" y="350"/>
                    <a:pt x="7896" y="591"/>
                    <a:pt x="7941" y="627"/>
                  </a:cubicBezTo>
                  <a:cubicBezTo>
                    <a:pt x="7921" y="624"/>
                    <a:pt x="7757" y="592"/>
                    <a:pt x="7504" y="592"/>
                  </a:cubicBezTo>
                  <a:cubicBezTo>
                    <a:pt x="6952" y="592"/>
                    <a:pt x="5972" y="744"/>
                    <a:pt x="5121" y="1679"/>
                  </a:cubicBezTo>
                  <a:cubicBezTo>
                    <a:pt x="3855" y="3080"/>
                    <a:pt x="2383" y="7148"/>
                    <a:pt x="1758" y="9111"/>
                  </a:cubicBezTo>
                  <a:cubicBezTo>
                    <a:pt x="1134" y="11073"/>
                    <a:pt x="1" y="14829"/>
                    <a:pt x="2748" y="16988"/>
                  </a:cubicBezTo>
                  <a:cubicBezTo>
                    <a:pt x="3052" y="17229"/>
                    <a:pt x="3382" y="17443"/>
                    <a:pt x="3712" y="17630"/>
                  </a:cubicBezTo>
                  <a:cubicBezTo>
                    <a:pt x="5389" y="18558"/>
                    <a:pt x="7298" y="18826"/>
                    <a:pt x="8592" y="18897"/>
                  </a:cubicBezTo>
                  <a:cubicBezTo>
                    <a:pt x="8752" y="18906"/>
                    <a:pt x="8904" y="18915"/>
                    <a:pt x="9038" y="18924"/>
                  </a:cubicBezTo>
                  <a:cubicBezTo>
                    <a:pt x="9484" y="18933"/>
                    <a:pt x="9814" y="18933"/>
                    <a:pt x="9983" y="18933"/>
                  </a:cubicBezTo>
                  <a:lnTo>
                    <a:pt x="10064" y="18933"/>
                  </a:lnTo>
                  <a:cubicBezTo>
                    <a:pt x="10127" y="18935"/>
                    <a:pt x="10237" y="18939"/>
                    <a:pt x="10383" y="18939"/>
                  </a:cubicBezTo>
                  <a:cubicBezTo>
                    <a:pt x="11383" y="18939"/>
                    <a:pt x="14059" y="18731"/>
                    <a:pt x="14908" y="16185"/>
                  </a:cubicBezTo>
                  <a:cubicBezTo>
                    <a:pt x="15390" y="14731"/>
                    <a:pt x="15211" y="12046"/>
                    <a:pt x="14471" y="9244"/>
                  </a:cubicBezTo>
                  <a:cubicBezTo>
                    <a:pt x="13730" y="6443"/>
                    <a:pt x="13106" y="3169"/>
                    <a:pt x="11063" y="1251"/>
                  </a:cubicBezTo>
                  <a:cubicBezTo>
                    <a:pt x="10383" y="616"/>
                    <a:pt x="8320" y="1"/>
                    <a:pt x="748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30"/>
            <p:cNvSpPr/>
            <p:nvPr/>
          </p:nvSpPr>
          <p:spPr>
            <a:xfrm>
              <a:off x="6997578" y="3456235"/>
              <a:ext cx="1108830" cy="1166849"/>
            </a:xfrm>
            <a:custGeom>
              <a:avLst/>
              <a:gdLst/>
              <a:ahLst/>
              <a:cxnLst/>
              <a:rect l="l" t="t" r="r" b="b"/>
              <a:pathLst>
                <a:path w="8753" h="9211" extrusionOk="0">
                  <a:moveTo>
                    <a:pt x="4271" y="1"/>
                  </a:moveTo>
                  <a:cubicBezTo>
                    <a:pt x="2835" y="1"/>
                    <a:pt x="1429" y="666"/>
                    <a:pt x="875" y="2136"/>
                  </a:cubicBezTo>
                  <a:cubicBezTo>
                    <a:pt x="1" y="4456"/>
                    <a:pt x="1366" y="6820"/>
                    <a:pt x="2151" y="7917"/>
                  </a:cubicBezTo>
                  <a:cubicBezTo>
                    <a:pt x="3828" y="8845"/>
                    <a:pt x="5737" y="9113"/>
                    <a:pt x="7031" y="9184"/>
                  </a:cubicBezTo>
                  <a:cubicBezTo>
                    <a:pt x="7191" y="9193"/>
                    <a:pt x="7343" y="9202"/>
                    <a:pt x="7477" y="9211"/>
                  </a:cubicBezTo>
                  <a:cubicBezTo>
                    <a:pt x="7816" y="8247"/>
                    <a:pt x="8753" y="5187"/>
                    <a:pt x="8208" y="2832"/>
                  </a:cubicBezTo>
                  <a:cubicBezTo>
                    <a:pt x="8182" y="2680"/>
                    <a:pt x="8137" y="2538"/>
                    <a:pt x="8092" y="2395"/>
                  </a:cubicBezTo>
                  <a:cubicBezTo>
                    <a:pt x="7593" y="868"/>
                    <a:pt x="5912" y="1"/>
                    <a:pt x="42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30"/>
            <p:cNvSpPr/>
            <p:nvPr/>
          </p:nvSpPr>
          <p:spPr>
            <a:xfrm>
              <a:off x="7489219" y="2619651"/>
              <a:ext cx="527876" cy="272109"/>
            </a:xfrm>
            <a:custGeom>
              <a:avLst/>
              <a:gdLst/>
              <a:ahLst/>
              <a:cxnLst/>
              <a:rect l="l" t="t" r="r" b="b"/>
              <a:pathLst>
                <a:path w="4167" h="2148" extrusionOk="0">
                  <a:moveTo>
                    <a:pt x="1984" y="1"/>
                  </a:moveTo>
                  <a:cubicBezTo>
                    <a:pt x="528" y="1"/>
                    <a:pt x="1" y="1488"/>
                    <a:pt x="1" y="1488"/>
                  </a:cubicBezTo>
                  <a:lnTo>
                    <a:pt x="4167" y="2148"/>
                  </a:lnTo>
                  <a:cubicBezTo>
                    <a:pt x="4167" y="2148"/>
                    <a:pt x="3890" y="212"/>
                    <a:pt x="2240" y="16"/>
                  </a:cubicBezTo>
                  <a:cubicBezTo>
                    <a:pt x="2152" y="6"/>
                    <a:pt x="2066" y="1"/>
                    <a:pt x="19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30"/>
            <p:cNvSpPr/>
            <p:nvPr/>
          </p:nvSpPr>
          <p:spPr>
            <a:xfrm>
              <a:off x="7534443" y="2540224"/>
              <a:ext cx="52065" cy="88296"/>
            </a:xfrm>
            <a:custGeom>
              <a:avLst/>
              <a:gdLst/>
              <a:ahLst/>
              <a:cxnLst/>
              <a:rect l="l" t="t" r="r" b="b"/>
              <a:pathLst>
                <a:path w="411" h="697" extrusionOk="0">
                  <a:moveTo>
                    <a:pt x="206" y="0"/>
                  </a:moveTo>
                  <a:cubicBezTo>
                    <a:pt x="90" y="0"/>
                    <a:pt x="0" y="152"/>
                    <a:pt x="0" y="348"/>
                  </a:cubicBezTo>
                  <a:cubicBezTo>
                    <a:pt x="0" y="544"/>
                    <a:pt x="90" y="696"/>
                    <a:pt x="206" y="696"/>
                  </a:cubicBezTo>
                  <a:cubicBezTo>
                    <a:pt x="322" y="696"/>
                    <a:pt x="411" y="544"/>
                    <a:pt x="411" y="348"/>
                  </a:cubicBezTo>
                  <a:cubicBezTo>
                    <a:pt x="411" y="152"/>
                    <a:pt x="322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30"/>
            <p:cNvSpPr/>
            <p:nvPr/>
          </p:nvSpPr>
          <p:spPr>
            <a:xfrm>
              <a:off x="7978579" y="2540224"/>
              <a:ext cx="50925" cy="88296"/>
            </a:xfrm>
            <a:custGeom>
              <a:avLst/>
              <a:gdLst/>
              <a:ahLst/>
              <a:cxnLst/>
              <a:rect l="l" t="t" r="r" b="b"/>
              <a:pathLst>
                <a:path w="402" h="697" extrusionOk="0">
                  <a:moveTo>
                    <a:pt x="197" y="0"/>
                  </a:moveTo>
                  <a:cubicBezTo>
                    <a:pt x="90" y="0"/>
                    <a:pt x="0" y="152"/>
                    <a:pt x="0" y="348"/>
                  </a:cubicBezTo>
                  <a:cubicBezTo>
                    <a:pt x="0" y="544"/>
                    <a:pt x="90" y="696"/>
                    <a:pt x="197" y="696"/>
                  </a:cubicBezTo>
                  <a:cubicBezTo>
                    <a:pt x="313" y="696"/>
                    <a:pt x="402" y="544"/>
                    <a:pt x="402" y="348"/>
                  </a:cubicBezTo>
                  <a:cubicBezTo>
                    <a:pt x="402" y="152"/>
                    <a:pt x="313" y="0"/>
                    <a:pt x="1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30"/>
            <p:cNvSpPr/>
            <p:nvPr/>
          </p:nvSpPr>
          <p:spPr>
            <a:xfrm>
              <a:off x="8057627" y="2698065"/>
              <a:ext cx="381053" cy="113505"/>
            </a:xfrm>
            <a:custGeom>
              <a:avLst/>
              <a:gdLst/>
              <a:ahLst/>
              <a:cxnLst/>
              <a:rect l="l" t="t" r="r" b="b"/>
              <a:pathLst>
                <a:path w="3008" h="896" extrusionOk="0">
                  <a:moveTo>
                    <a:pt x="2917" y="1"/>
                  </a:moveTo>
                  <a:cubicBezTo>
                    <a:pt x="2896" y="1"/>
                    <a:pt x="2873" y="8"/>
                    <a:pt x="2856" y="21"/>
                  </a:cubicBezTo>
                  <a:lnTo>
                    <a:pt x="37" y="761"/>
                  </a:lnTo>
                  <a:cubicBezTo>
                    <a:pt x="1" y="788"/>
                    <a:pt x="1" y="833"/>
                    <a:pt x="28" y="869"/>
                  </a:cubicBezTo>
                  <a:cubicBezTo>
                    <a:pt x="46" y="886"/>
                    <a:pt x="72" y="895"/>
                    <a:pt x="90" y="895"/>
                  </a:cubicBezTo>
                  <a:cubicBezTo>
                    <a:pt x="117" y="895"/>
                    <a:pt x="135" y="886"/>
                    <a:pt x="153" y="869"/>
                  </a:cubicBezTo>
                  <a:lnTo>
                    <a:pt x="2972" y="137"/>
                  </a:lnTo>
                  <a:cubicBezTo>
                    <a:pt x="3007" y="101"/>
                    <a:pt x="3007" y="57"/>
                    <a:pt x="2972" y="21"/>
                  </a:cubicBezTo>
                  <a:cubicBezTo>
                    <a:pt x="2958" y="8"/>
                    <a:pt x="2938" y="1"/>
                    <a:pt x="29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30"/>
            <p:cNvSpPr/>
            <p:nvPr/>
          </p:nvSpPr>
          <p:spPr>
            <a:xfrm>
              <a:off x="8119826" y="3023628"/>
              <a:ext cx="443127" cy="228657"/>
            </a:xfrm>
            <a:custGeom>
              <a:avLst/>
              <a:gdLst/>
              <a:ahLst/>
              <a:cxnLst/>
              <a:rect l="l" t="t" r="r" b="b"/>
              <a:pathLst>
                <a:path w="3498" h="1805" extrusionOk="0">
                  <a:moveTo>
                    <a:pt x="3408" y="0"/>
                  </a:moveTo>
                  <a:cubicBezTo>
                    <a:pt x="3386" y="0"/>
                    <a:pt x="3364" y="7"/>
                    <a:pt x="3346" y="20"/>
                  </a:cubicBezTo>
                  <a:lnTo>
                    <a:pt x="45" y="1671"/>
                  </a:lnTo>
                  <a:cubicBezTo>
                    <a:pt x="9" y="1697"/>
                    <a:pt x="1" y="1742"/>
                    <a:pt x="36" y="1778"/>
                  </a:cubicBezTo>
                  <a:cubicBezTo>
                    <a:pt x="54" y="1796"/>
                    <a:pt x="81" y="1804"/>
                    <a:pt x="99" y="1804"/>
                  </a:cubicBezTo>
                  <a:cubicBezTo>
                    <a:pt x="125" y="1804"/>
                    <a:pt x="143" y="1796"/>
                    <a:pt x="161" y="1778"/>
                  </a:cubicBezTo>
                  <a:lnTo>
                    <a:pt x="3462" y="136"/>
                  </a:lnTo>
                  <a:cubicBezTo>
                    <a:pt x="3498" y="101"/>
                    <a:pt x="3498" y="56"/>
                    <a:pt x="3471" y="20"/>
                  </a:cubicBezTo>
                  <a:cubicBezTo>
                    <a:pt x="3453" y="7"/>
                    <a:pt x="3431" y="0"/>
                    <a:pt x="34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30"/>
            <p:cNvSpPr/>
            <p:nvPr/>
          </p:nvSpPr>
          <p:spPr>
            <a:xfrm>
              <a:off x="7283492" y="2673489"/>
              <a:ext cx="185586" cy="63467"/>
            </a:xfrm>
            <a:custGeom>
              <a:avLst/>
              <a:gdLst/>
              <a:ahLst/>
              <a:cxnLst/>
              <a:rect l="l" t="t" r="r" b="b"/>
              <a:pathLst>
                <a:path w="1465" h="501" extrusionOk="0">
                  <a:moveTo>
                    <a:pt x="90" y="1"/>
                  </a:moveTo>
                  <a:cubicBezTo>
                    <a:pt x="68" y="1"/>
                    <a:pt x="46" y="10"/>
                    <a:pt x="28" y="28"/>
                  </a:cubicBezTo>
                  <a:cubicBezTo>
                    <a:pt x="1" y="54"/>
                    <a:pt x="1" y="108"/>
                    <a:pt x="37" y="135"/>
                  </a:cubicBezTo>
                  <a:lnTo>
                    <a:pt x="1312" y="483"/>
                  </a:lnTo>
                  <a:cubicBezTo>
                    <a:pt x="1330" y="501"/>
                    <a:pt x="1348" y="501"/>
                    <a:pt x="1375" y="501"/>
                  </a:cubicBezTo>
                  <a:cubicBezTo>
                    <a:pt x="1393" y="501"/>
                    <a:pt x="1419" y="492"/>
                    <a:pt x="1437" y="483"/>
                  </a:cubicBezTo>
                  <a:cubicBezTo>
                    <a:pt x="1464" y="447"/>
                    <a:pt x="1464" y="402"/>
                    <a:pt x="1428" y="367"/>
                  </a:cubicBezTo>
                  <a:lnTo>
                    <a:pt x="153" y="28"/>
                  </a:lnTo>
                  <a:cubicBezTo>
                    <a:pt x="135" y="10"/>
                    <a:pt x="112" y="1"/>
                    <a:pt x="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30"/>
            <p:cNvSpPr/>
            <p:nvPr/>
          </p:nvSpPr>
          <p:spPr>
            <a:xfrm>
              <a:off x="7118556" y="3028062"/>
              <a:ext cx="288324" cy="149609"/>
            </a:xfrm>
            <a:custGeom>
              <a:avLst/>
              <a:gdLst/>
              <a:ahLst/>
              <a:cxnLst/>
              <a:rect l="l" t="t" r="r" b="b"/>
              <a:pathLst>
                <a:path w="2276" h="1181" extrusionOk="0">
                  <a:moveTo>
                    <a:pt x="99" y="1"/>
                  </a:moveTo>
                  <a:cubicBezTo>
                    <a:pt x="76" y="1"/>
                    <a:pt x="54" y="8"/>
                    <a:pt x="36" y="21"/>
                  </a:cubicBezTo>
                  <a:cubicBezTo>
                    <a:pt x="1" y="57"/>
                    <a:pt x="9" y="101"/>
                    <a:pt x="45" y="137"/>
                  </a:cubicBezTo>
                  <a:lnTo>
                    <a:pt x="2115" y="1163"/>
                  </a:lnTo>
                  <a:cubicBezTo>
                    <a:pt x="2133" y="1181"/>
                    <a:pt x="2150" y="1181"/>
                    <a:pt x="2177" y="1181"/>
                  </a:cubicBezTo>
                  <a:cubicBezTo>
                    <a:pt x="2195" y="1181"/>
                    <a:pt x="2222" y="1172"/>
                    <a:pt x="2240" y="1154"/>
                  </a:cubicBezTo>
                  <a:cubicBezTo>
                    <a:pt x="2275" y="1127"/>
                    <a:pt x="2266" y="1074"/>
                    <a:pt x="2231" y="1047"/>
                  </a:cubicBezTo>
                  <a:lnTo>
                    <a:pt x="161" y="21"/>
                  </a:lnTo>
                  <a:cubicBezTo>
                    <a:pt x="143" y="8"/>
                    <a:pt x="121" y="1"/>
                    <a:pt x="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30"/>
            <p:cNvSpPr/>
            <p:nvPr/>
          </p:nvSpPr>
          <p:spPr>
            <a:xfrm>
              <a:off x="7298187" y="2699965"/>
              <a:ext cx="854583" cy="607937"/>
            </a:xfrm>
            <a:custGeom>
              <a:avLst/>
              <a:gdLst/>
              <a:ahLst/>
              <a:cxnLst/>
              <a:rect l="l" t="t" r="r" b="b"/>
              <a:pathLst>
                <a:path w="6746" h="4799" extrusionOk="0">
                  <a:moveTo>
                    <a:pt x="3011" y="1"/>
                  </a:moveTo>
                  <a:cubicBezTo>
                    <a:pt x="2114" y="1"/>
                    <a:pt x="1399" y="122"/>
                    <a:pt x="1260" y="122"/>
                  </a:cubicBezTo>
                  <a:cubicBezTo>
                    <a:pt x="1256" y="122"/>
                    <a:pt x="1253" y="122"/>
                    <a:pt x="1250" y="122"/>
                  </a:cubicBezTo>
                  <a:cubicBezTo>
                    <a:pt x="1249" y="122"/>
                    <a:pt x="1248" y="122"/>
                    <a:pt x="1247" y="122"/>
                  </a:cubicBezTo>
                  <a:cubicBezTo>
                    <a:pt x="1174" y="122"/>
                    <a:pt x="1024" y="414"/>
                    <a:pt x="848" y="818"/>
                  </a:cubicBezTo>
                  <a:cubicBezTo>
                    <a:pt x="822" y="880"/>
                    <a:pt x="795" y="943"/>
                    <a:pt x="768" y="1005"/>
                  </a:cubicBezTo>
                  <a:cubicBezTo>
                    <a:pt x="706" y="1148"/>
                    <a:pt x="652" y="1300"/>
                    <a:pt x="590" y="1451"/>
                  </a:cubicBezTo>
                  <a:cubicBezTo>
                    <a:pt x="572" y="1505"/>
                    <a:pt x="554" y="1549"/>
                    <a:pt x="536" y="1603"/>
                  </a:cubicBezTo>
                  <a:cubicBezTo>
                    <a:pt x="322" y="2165"/>
                    <a:pt x="126" y="2754"/>
                    <a:pt x="46" y="3075"/>
                  </a:cubicBezTo>
                  <a:cubicBezTo>
                    <a:pt x="37" y="3093"/>
                    <a:pt x="37" y="3119"/>
                    <a:pt x="28" y="3137"/>
                  </a:cubicBezTo>
                  <a:cubicBezTo>
                    <a:pt x="19" y="3173"/>
                    <a:pt x="10" y="3209"/>
                    <a:pt x="10" y="3235"/>
                  </a:cubicBezTo>
                  <a:cubicBezTo>
                    <a:pt x="1" y="3280"/>
                    <a:pt x="1" y="3307"/>
                    <a:pt x="1" y="3316"/>
                  </a:cubicBezTo>
                  <a:cubicBezTo>
                    <a:pt x="10" y="3334"/>
                    <a:pt x="28" y="3342"/>
                    <a:pt x="37" y="3360"/>
                  </a:cubicBezTo>
                  <a:cubicBezTo>
                    <a:pt x="964" y="4470"/>
                    <a:pt x="2750" y="4798"/>
                    <a:pt x="4240" y="4798"/>
                  </a:cubicBezTo>
                  <a:cubicBezTo>
                    <a:pt x="5517" y="4798"/>
                    <a:pt x="6576" y="4557"/>
                    <a:pt x="6692" y="4359"/>
                  </a:cubicBezTo>
                  <a:cubicBezTo>
                    <a:pt x="6736" y="4279"/>
                    <a:pt x="6745" y="4119"/>
                    <a:pt x="6736" y="3905"/>
                  </a:cubicBezTo>
                  <a:cubicBezTo>
                    <a:pt x="6736" y="3869"/>
                    <a:pt x="6727" y="3824"/>
                    <a:pt x="6727" y="3780"/>
                  </a:cubicBezTo>
                  <a:cubicBezTo>
                    <a:pt x="6727" y="3771"/>
                    <a:pt x="6727" y="3762"/>
                    <a:pt x="6727" y="3753"/>
                  </a:cubicBezTo>
                  <a:cubicBezTo>
                    <a:pt x="6719" y="3690"/>
                    <a:pt x="6710" y="3637"/>
                    <a:pt x="6710" y="3574"/>
                  </a:cubicBezTo>
                  <a:cubicBezTo>
                    <a:pt x="6701" y="3521"/>
                    <a:pt x="6692" y="3467"/>
                    <a:pt x="6683" y="3414"/>
                  </a:cubicBezTo>
                  <a:cubicBezTo>
                    <a:pt x="6629" y="3048"/>
                    <a:pt x="6549" y="2629"/>
                    <a:pt x="6460" y="2236"/>
                  </a:cubicBezTo>
                  <a:cubicBezTo>
                    <a:pt x="6451" y="2183"/>
                    <a:pt x="6442" y="2129"/>
                    <a:pt x="6433" y="2085"/>
                  </a:cubicBezTo>
                  <a:cubicBezTo>
                    <a:pt x="6380" y="1862"/>
                    <a:pt x="6335" y="1648"/>
                    <a:pt x="6290" y="1451"/>
                  </a:cubicBezTo>
                  <a:cubicBezTo>
                    <a:pt x="6272" y="1389"/>
                    <a:pt x="6255" y="1317"/>
                    <a:pt x="6237" y="1255"/>
                  </a:cubicBezTo>
                  <a:cubicBezTo>
                    <a:pt x="6165" y="943"/>
                    <a:pt x="6112" y="746"/>
                    <a:pt x="6112" y="746"/>
                  </a:cubicBezTo>
                  <a:cubicBezTo>
                    <a:pt x="5389" y="274"/>
                    <a:pt x="4488" y="86"/>
                    <a:pt x="3668" y="24"/>
                  </a:cubicBezTo>
                  <a:cubicBezTo>
                    <a:pt x="3442" y="7"/>
                    <a:pt x="3221" y="1"/>
                    <a:pt x="30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30"/>
            <p:cNvSpPr/>
            <p:nvPr/>
          </p:nvSpPr>
          <p:spPr>
            <a:xfrm>
              <a:off x="7395476" y="2803461"/>
              <a:ext cx="699654" cy="83229"/>
            </a:xfrm>
            <a:custGeom>
              <a:avLst/>
              <a:gdLst/>
              <a:ahLst/>
              <a:cxnLst/>
              <a:rect l="l" t="t" r="r" b="b"/>
              <a:pathLst>
                <a:path w="5523" h="657" extrusionOk="0">
                  <a:moveTo>
                    <a:pt x="80" y="1"/>
                  </a:moveTo>
                  <a:cubicBezTo>
                    <a:pt x="54" y="63"/>
                    <a:pt x="27" y="126"/>
                    <a:pt x="0" y="188"/>
                  </a:cubicBezTo>
                  <a:cubicBezTo>
                    <a:pt x="776" y="340"/>
                    <a:pt x="1784" y="492"/>
                    <a:pt x="2891" y="581"/>
                  </a:cubicBezTo>
                  <a:cubicBezTo>
                    <a:pt x="3444" y="628"/>
                    <a:pt x="4025" y="656"/>
                    <a:pt x="4620" y="656"/>
                  </a:cubicBezTo>
                  <a:cubicBezTo>
                    <a:pt x="4918" y="656"/>
                    <a:pt x="5219" y="649"/>
                    <a:pt x="5522" y="634"/>
                  </a:cubicBezTo>
                  <a:cubicBezTo>
                    <a:pt x="5504" y="572"/>
                    <a:pt x="5487" y="500"/>
                    <a:pt x="5469" y="438"/>
                  </a:cubicBezTo>
                  <a:cubicBezTo>
                    <a:pt x="5225" y="448"/>
                    <a:pt x="4982" y="452"/>
                    <a:pt x="4740" y="452"/>
                  </a:cubicBezTo>
                  <a:cubicBezTo>
                    <a:pt x="4098" y="452"/>
                    <a:pt x="3469" y="421"/>
                    <a:pt x="2873" y="376"/>
                  </a:cubicBezTo>
                  <a:cubicBezTo>
                    <a:pt x="1802" y="286"/>
                    <a:pt x="839" y="144"/>
                    <a:pt x="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30"/>
            <p:cNvSpPr/>
            <p:nvPr/>
          </p:nvSpPr>
          <p:spPr>
            <a:xfrm>
              <a:off x="7298187" y="3097355"/>
              <a:ext cx="852303" cy="109578"/>
            </a:xfrm>
            <a:custGeom>
              <a:avLst/>
              <a:gdLst/>
              <a:ahLst/>
              <a:cxnLst/>
              <a:rect l="l" t="t" r="r" b="b"/>
              <a:pathLst>
                <a:path w="6728" h="865" extrusionOk="0">
                  <a:moveTo>
                    <a:pt x="28" y="0"/>
                  </a:moveTo>
                  <a:cubicBezTo>
                    <a:pt x="19" y="36"/>
                    <a:pt x="10" y="72"/>
                    <a:pt x="10" y="98"/>
                  </a:cubicBezTo>
                  <a:cubicBezTo>
                    <a:pt x="1" y="143"/>
                    <a:pt x="1" y="170"/>
                    <a:pt x="1" y="179"/>
                  </a:cubicBezTo>
                  <a:cubicBezTo>
                    <a:pt x="10" y="197"/>
                    <a:pt x="28" y="205"/>
                    <a:pt x="37" y="223"/>
                  </a:cubicBezTo>
                  <a:cubicBezTo>
                    <a:pt x="1361" y="704"/>
                    <a:pt x="2762" y="865"/>
                    <a:pt x="4037" y="865"/>
                  </a:cubicBezTo>
                  <a:cubicBezTo>
                    <a:pt x="4205" y="865"/>
                    <a:pt x="4370" y="862"/>
                    <a:pt x="4533" y="857"/>
                  </a:cubicBezTo>
                  <a:cubicBezTo>
                    <a:pt x="5354" y="830"/>
                    <a:pt x="6103" y="741"/>
                    <a:pt x="6727" y="643"/>
                  </a:cubicBezTo>
                  <a:cubicBezTo>
                    <a:pt x="6727" y="634"/>
                    <a:pt x="6727" y="625"/>
                    <a:pt x="6727" y="616"/>
                  </a:cubicBezTo>
                  <a:cubicBezTo>
                    <a:pt x="6719" y="553"/>
                    <a:pt x="6710" y="500"/>
                    <a:pt x="6710" y="437"/>
                  </a:cubicBezTo>
                  <a:cubicBezTo>
                    <a:pt x="5964" y="560"/>
                    <a:pt x="5029" y="666"/>
                    <a:pt x="4012" y="666"/>
                  </a:cubicBezTo>
                  <a:cubicBezTo>
                    <a:pt x="2740" y="666"/>
                    <a:pt x="1341" y="501"/>
                    <a:pt x="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30"/>
            <p:cNvSpPr/>
            <p:nvPr/>
          </p:nvSpPr>
          <p:spPr>
            <a:xfrm>
              <a:off x="7949190" y="3058972"/>
              <a:ext cx="118826" cy="74108"/>
            </a:xfrm>
            <a:custGeom>
              <a:avLst/>
              <a:gdLst/>
              <a:ahLst/>
              <a:cxnLst/>
              <a:rect l="l" t="t" r="r" b="b"/>
              <a:pathLst>
                <a:path w="938" h="585" extrusionOk="0">
                  <a:moveTo>
                    <a:pt x="273" y="1"/>
                  </a:moveTo>
                  <a:cubicBezTo>
                    <a:pt x="247" y="1"/>
                    <a:pt x="215" y="9"/>
                    <a:pt x="179" y="27"/>
                  </a:cubicBezTo>
                  <a:cubicBezTo>
                    <a:pt x="0" y="107"/>
                    <a:pt x="286" y="446"/>
                    <a:pt x="393" y="571"/>
                  </a:cubicBezTo>
                  <a:cubicBezTo>
                    <a:pt x="402" y="580"/>
                    <a:pt x="415" y="584"/>
                    <a:pt x="430" y="584"/>
                  </a:cubicBezTo>
                  <a:cubicBezTo>
                    <a:pt x="444" y="584"/>
                    <a:pt x="460" y="580"/>
                    <a:pt x="473" y="571"/>
                  </a:cubicBezTo>
                  <a:cubicBezTo>
                    <a:pt x="589" y="464"/>
                    <a:pt x="937" y="161"/>
                    <a:pt x="768" y="45"/>
                  </a:cubicBezTo>
                  <a:cubicBezTo>
                    <a:pt x="733" y="23"/>
                    <a:pt x="700" y="14"/>
                    <a:pt x="670" y="14"/>
                  </a:cubicBezTo>
                  <a:cubicBezTo>
                    <a:pt x="523" y="14"/>
                    <a:pt x="438" y="223"/>
                    <a:pt x="438" y="223"/>
                  </a:cubicBezTo>
                  <a:cubicBezTo>
                    <a:pt x="438" y="223"/>
                    <a:pt x="419" y="1"/>
                    <a:pt x="2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30"/>
            <p:cNvSpPr/>
            <p:nvPr/>
          </p:nvSpPr>
          <p:spPr>
            <a:xfrm>
              <a:off x="7761578" y="3057958"/>
              <a:ext cx="118826" cy="73981"/>
            </a:xfrm>
            <a:custGeom>
              <a:avLst/>
              <a:gdLst/>
              <a:ahLst/>
              <a:cxnLst/>
              <a:rect l="l" t="t" r="r" b="b"/>
              <a:pathLst>
                <a:path w="938" h="584" extrusionOk="0">
                  <a:moveTo>
                    <a:pt x="274" y="0"/>
                  </a:moveTo>
                  <a:cubicBezTo>
                    <a:pt x="247" y="0"/>
                    <a:pt x="215" y="8"/>
                    <a:pt x="179" y="26"/>
                  </a:cubicBezTo>
                  <a:cubicBezTo>
                    <a:pt x="1" y="106"/>
                    <a:pt x="295" y="445"/>
                    <a:pt x="402" y="570"/>
                  </a:cubicBezTo>
                  <a:cubicBezTo>
                    <a:pt x="411" y="579"/>
                    <a:pt x="424" y="583"/>
                    <a:pt x="438" y="583"/>
                  </a:cubicBezTo>
                  <a:cubicBezTo>
                    <a:pt x="451" y="583"/>
                    <a:pt x="464" y="579"/>
                    <a:pt x="473" y="570"/>
                  </a:cubicBezTo>
                  <a:cubicBezTo>
                    <a:pt x="598" y="463"/>
                    <a:pt x="937" y="160"/>
                    <a:pt x="768" y="44"/>
                  </a:cubicBezTo>
                  <a:cubicBezTo>
                    <a:pt x="734" y="22"/>
                    <a:pt x="703" y="14"/>
                    <a:pt x="673" y="14"/>
                  </a:cubicBezTo>
                  <a:cubicBezTo>
                    <a:pt x="530" y="14"/>
                    <a:pt x="438" y="222"/>
                    <a:pt x="438" y="222"/>
                  </a:cubicBezTo>
                  <a:cubicBezTo>
                    <a:pt x="438" y="222"/>
                    <a:pt x="419" y="0"/>
                    <a:pt x="2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30"/>
            <p:cNvSpPr/>
            <p:nvPr/>
          </p:nvSpPr>
          <p:spPr>
            <a:xfrm>
              <a:off x="7570547" y="3043264"/>
              <a:ext cx="119966" cy="73981"/>
            </a:xfrm>
            <a:custGeom>
              <a:avLst/>
              <a:gdLst/>
              <a:ahLst/>
              <a:cxnLst/>
              <a:rect l="l" t="t" r="r" b="b"/>
              <a:pathLst>
                <a:path w="947" h="584" extrusionOk="0">
                  <a:moveTo>
                    <a:pt x="277" y="0"/>
                  </a:moveTo>
                  <a:cubicBezTo>
                    <a:pt x="250" y="0"/>
                    <a:pt x="217" y="8"/>
                    <a:pt x="179" y="26"/>
                  </a:cubicBezTo>
                  <a:cubicBezTo>
                    <a:pt x="1" y="106"/>
                    <a:pt x="295" y="445"/>
                    <a:pt x="402" y="570"/>
                  </a:cubicBezTo>
                  <a:cubicBezTo>
                    <a:pt x="411" y="579"/>
                    <a:pt x="425" y="583"/>
                    <a:pt x="438" y="583"/>
                  </a:cubicBezTo>
                  <a:cubicBezTo>
                    <a:pt x="451" y="583"/>
                    <a:pt x="465" y="579"/>
                    <a:pt x="474" y="570"/>
                  </a:cubicBezTo>
                  <a:cubicBezTo>
                    <a:pt x="599" y="463"/>
                    <a:pt x="947" y="160"/>
                    <a:pt x="777" y="53"/>
                  </a:cubicBezTo>
                  <a:cubicBezTo>
                    <a:pt x="740" y="28"/>
                    <a:pt x="706" y="19"/>
                    <a:pt x="674" y="19"/>
                  </a:cubicBezTo>
                  <a:cubicBezTo>
                    <a:pt x="531" y="19"/>
                    <a:pt x="447" y="222"/>
                    <a:pt x="447" y="222"/>
                  </a:cubicBezTo>
                  <a:cubicBezTo>
                    <a:pt x="447" y="222"/>
                    <a:pt x="428" y="0"/>
                    <a:pt x="2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30"/>
            <p:cNvSpPr/>
            <p:nvPr/>
          </p:nvSpPr>
          <p:spPr>
            <a:xfrm>
              <a:off x="7390916" y="3021728"/>
              <a:ext cx="118826" cy="73854"/>
            </a:xfrm>
            <a:custGeom>
              <a:avLst/>
              <a:gdLst/>
              <a:ahLst/>
              <a:cxnLst/>
              <a:rect l="l" t="t" r="r" b="b"/>
              <a:pathLst>
                <a:path w="938" h="583" extrusionOk="0">
                  <a:moveTo>
                    <a:pt x="276" y="1"/>
                  </a:moveTo>
                  <a:cubicBezTo>
                    <a:pt x="249" y="1"/>
                    <a:pt x="217" y="8"/>
                    <a:pt x="179" y="26"/>
                  </a:cubicBezTo>
                  <a:cubicBezTo>
                    <a:pt x="0" y="107"/>
                    <a:pt x="295" y="437"/>
                    <a:pt x="402" y="562"/>
                  </a:cubicBezTo>
                  <a:cubicBezTo>
                    <a:pt x="412" y="576"/>
                    <a:pt x="427" y="583"/>
                    <a:pt x="442" y="583"/>
                  </a:cubicBezTo>
                  <a:cubicBezTo>
                    <a:pt x="454" y="583"/>
                    <a:pt x="465" y="579"/>
                    <a:pt x="473" y="571"/>
                  </a:cubicBezTo>
                  <a:cubicBezTo>
                    <a:pt x="598" y="464"/>
                    <a:pt x="937" y="151"/>
                    <a:pt x="777" y="44"/>
                  </a:cubicBezTo>
                  <a:cubicBezTo>
                    <a:pt x="742" y="23"/>
                    <a:pt x="709" y="14"/>
                    <a:pt x="678" y="14"/>
                  </a:cubicBezTo>
                  <a:cubicBezTo>
                    <a:pt x="530" y="14"/>
                    <a:pt x="438" y="223"/>
                    <a:pt x="438" y="223"/>
                  </a:cubicBezTo>
                  <a:cubicBezTo>
                    <a:pt x="438" y="223"/>
                    <a:pt x="425" y="1"/>
                    <a:pt x="2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30"/>
            <p:cNvSpPr/>
            <p:nvPr/>
          </p:nvSpPr>
          <p:spPr>
            <a:xfrm>
              <a:off x="7962744" y="2934067"/>
              <a:ext cx="118826" cy="74234"/>
            </a:xfrm>
            <a:custGeom>
              <a:avLst/>
              <a:gdLst/>
              <a:ahLst/>
              <a:cxnLst/>
              <a:rect l="l" t="t" r="r" b="b"/>
              <a:pathLst>
                <a:path w="938" h="586" extrusionOk="0">
                  <a:moveTo>
                    <a:pt x="268" y="0"/>
                  </a:moveTo>
                  <a:cubicBezTo>
                    <a:pt x="242" y="0"/>
                    <a:pt x="213" y="7"/>
                    <a:pt x="179" y="23"/>
                  </a:cubicBezTo>
                  <a:cubicBezTo>
                    <a:pt x="1" y="112"/>
                    <a:pt x="295" y="442"/>
                    <a:pt x="402" y="567"/>
                  </a:cubicBezTo>
                  <a:cubicBezTo>
                    <a:pt x="413" y="578"/>
                    <a:pt x="431" y="585"/>
                    <a:pt x="447" y="585"/>
                  </a:cubicBezTo>
                  <a:cubicBezTo>
                    <a:pt x="457" y="585"/>
                    <a:pt x="467" y="582"/>
                    <a:pt x="473" y="576"/>
                  </a:cubicBezTo>
                  <a:cubicBezTo>
                    <a:pt x="598" y="469"/>
                    <a:pt x="937" y="156"/>
                    <a:pt x="768" y="49"/>
                  </a:cubicBezTo>
                  <a:cubicBezTo>
                    <a:pt x="734" y="28"/>
                    <a:pt x="703" y="19"/>
                    <a:pt x="673" y="19"/>
                  </a:cubicBezTo>
                  <a:cubicBezTo>
                    <a:pt x="530" y="19"/>
                    <a:pt x="438" y="228"/>
                    <a:pt x="438" y="228"/>
                  </a:cubicBezTo>
                  <a:cubicBezTo>
                    <a:pt x="438" y="228"/>
                    <a:pt x="418" y="0"/>
                    <a:pt x="2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30"/>
            <p:cNvSpPr/>
            <p:nvPr/>
          </p:nvSpPr>
          <p:spPr>
            <a:xfrm>
              <a:off x="7776273" y="2932927"/>
              <a:ext cx="118826" cy="74234"/>
            </a:xfrm>
            <a:custGeom>
              <a:avLst/>
              <a:gdLst/>
              <a:ahLst/>
              <a:cxnLst/>
              <a:rect l="l" t="t" r="r" b="b"/>
              <a:pathLst>
                <a:path w="938" h="586" extrusionOk="0">
                  <a:moveTo>
                    <a:pt x="268" y="0"/>
                  </a:moveTo>
                  <a:cubicBezTo>
                    <a:pt x="242" y="0"/>
                    <a:pt x="213" y="7"/>
                    <a:pt x="179" y="23"/>
                  </a:cubicBezTo>
                  <a:cubicBezTo>
                    <a:pt x="1" y="112"/>
                    <a:pt x="286" y="442"/>
                    <a:pt x="402" y="567"/>
                  </a:cubicBezTo>
                  <a:cubicBezTo>
                    <a:pt x="413" y="578"/>
                    <a:pt x="427" y="585"/>
                    <a:pt x="443" y="585"/>
                  </a:cubicBezTo>
                  <a:cubicBezTo>
                    <a:pt x="453" y="585"/>
                    <a:pt x="463" y="583"/>
                    <a:pt x="473" y="576"/>
                  </a:cubicBezTo>
                  <a:cubicBezTo>
                    <a:pt x="589" y="469"/>
                    <a:pt x="937" y="156"/>
                    <a:pt x="768" y="49"/>
                  </a:cubicBezTo>
                  <a:cubicBezTo>
                    <a:pt x="733" y="28"/>
                    <a:pt x="700" y="19"/>
                    <a:pt x="670" y="19"/>
                  </a:cubicBezTo>
                  <a:cubicBezTo>
                    <a:pt x="524" y="19"/>
                    <a:pt x="438" y="228"/>
                    <a:pt x="438" y="228"/>
                  </a:cubicBezTo>
                  <a:cubicBezTo>
                    <a:pt x="438" y="228"/>
                    <a:pt x="418" y="0"/>
                    <a:pt x="2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30"/>
            <p:cNvSpPr/>
            <p:nvPr/>
          </p:nvSpPr>
          <p:spPr>
            <a:xfrm>
              <a:off x="7585241" y="2918232"/>
              <a:ext cx="118826" cy="74615"/>
            </a:xfrm>
            <a:custGeom>
              <a:avLst/>
              <a:gdLst/>
              <a:ahLst/>
              <a:cxnLst/>
              <a:rect l="l" t="t" r="r" b="b"/>
              <a:pathLst>
                <a:path w="938" h="589" extrusionOk="0">
                  <a:moveTo>
                    <a:pt x="269" y="0"/>
                  </a:moveTo>
                  <a:cubicBezTo>
                    <a:pt x="243" y="0"/>
                    <a:pt x="213" y="7"/>
                    <a:pt x="179" y="23"/>
                  </a:cubicBezTo>
                  <a:cubicBezTo>
                    <a:pt x="1" y="112"/>
                    <a:pt x="286" y="442"/>
                    <a:pt x="402" y="567"/>
                  </a:cubicBezTo>
                  <a:cubicBezTo>
                    <a:pt x="412" y="582"/>
                    <a:pt x="427" y="588"/>
                    <a:pt x="442" y="588"/>
                  </a:cubicBezTo>
                  <a:cubicBezTo>
                    <a:pt x="454" y="588"/>
                    <a:pt x="466" y="584"/>
                    <a:pt x="474" y="576"/>
                  </a:cubicBezTo>
                  <a:cubicBezTo>
                    <a:pt x="599" y="469"/>
                    <a:pt x="938" y="156"/>
                    <a:pt x="768" y="49"/>
                  </a:cubicBezTo>
                  <a:cubicBezTo>
                    <a:pt x="735" y="28"/>
                    <a:pt x="703" y="19"/>
                    <a:pt x="673" y="19"/>
                  </a:cubicBezTo>
                  <a:cubicBezTo>
                    <a:pt x="530" y="19"/>
                    <a:pt x="438" y="228"/>
                    <a:pt x="438" y="228"/>
                  </a:cubicBezTo>
                  <a:cubicBezTo>
                    <a:pt x="438" y="228"/>
                    <a:pt x="419" y="0"/>
                    <a:pt x="2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30"/>
            <p:cNvSpPr/>
            <p:nvPr/>
          </p:nvSpPr>
          <p:spPr>
            <a:xfrm>
              <a:off x="7405611" y="2896697"/>
              <a:ext cx="118826" cy="73601"/>
            </a:xfrm>
            <a:custGeom>
              <a:avLst/>
              <a:gdLst/>
              <a:ahLst/>
              <a:cxnLst/>
              <a:rect l="l" t="t" r="r" b="b"/>
              <a:pathLst>
                <a:path w="938" h="581" extrusionOk="0">
                  <a:moveTo>
                    <a:pt x="268" y="1"/>
                  </a:moveTo>
                  <a:cubicBezTo>
                    <a:pt x="242" y="1"/>
                    <a:pt x="213" y="7"/>
                    <a:pt x="179" y="23"/>
                  </a:cubicBezTo>
                  <a:cubicBezTo>
                    <a:pt x="0" y="112"/>
                    <a:pt x="286" y="442"/>
                    <a:pt x="402" y="567"/>
                  </a:cubicBezTo>
                  <a:cubicBezTo>
                    <a:pt x="411" y="576"/>
                    <a:pt x="424" y="581"/>
                    <a:pt x="438" y="581"/>
                  </a:cubicBezTo>
                  <a:cubicBezTo>
                    <a:pt x="451" y="581"/>
                    <a:pt x="464" y="576"/>
                    <a:pt x="473" y="567"/>
                  </a:cubicBezTo>
                  <a:cubicBezTo>
                    <a:pt x="598" y="469"/>
                    <a:pt x="937" y="157"/>
                    <a:pt x="768" y="50"/>
                  </a:cubicBezTo>
                  <a:cubicBezTo>
                    <a:pt x="733" y="26"/>
                    <a:pt x="700" y="17"/>
                    <a:pt x="670" y="17"/>
                  </a:cubicBezTo>
                  <a:cubicBezTo>
                    <a:pt x="528" y="17"/>
                    <a:pt x="438" y="228"/>
                    <a:pt x="438" y="228"/>
                  </a:cubicBezTo>
                  <a:cubicBezTo>
                    <a:pt x="438" y="228"/>
                    <a:pt x="418" y="1"/>
                    <a:pt x="2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30"/>
            <p:cNvSpPr/>
            <p:nvPr/>
          </p:nvSpPr>
          <p:spPr>
            <a:xfrm>
              <a:off x="7786407" y="3789273"/>
              <a:ext cx="560686" cy="834948"/>
            </a:xfrm>
            <a:custGeom>
              <a:avLst/>
              <a:gdLst/>
              <a:ahLst/>
              <a:cxnLst/>
              <a:rect l="l" t="t" r="r" b="b"/>
              <a:pathLst>
                <a:path w="4426" h="6591" extrusionOk="0">
                  <a:moveTo>
                    <a:pt x="2641" y="1"/>
                  </a:moveTo>
                  <a:cubicBezTo>
                    <a:pt x="2579" y="1"/>
                    <a:pt x="2517" y="14"/>
                    <a:pt x="2454" y="43"/>
                  </a:cubicBezTo>
                  <a:cubicBezTo>
                    <a:pt x="2454" y="43"/>
                    <a:pt x="2258" y="87"/>
                    <a:pt x="1981" y="203"/>
                  </a:cubicBezTo>
                  <a:cubicBezTo>
                    <a:pt x="1321" y="489"/>
                    <a:pt x="179" y="1247"/>
                    <a:pt x="90" y="3094"/>
                  </a:cubicBezTo>
                  <a:cubicBezTo>
                    <a:pt x="1" y="4717"/>
                    <a:pt x="411" y="5850"/>
                    <a:pt x="804" y="6555"/>
                  </a:cubicBezTo>
                  <a:cubicBezTo>
                    <a:pt x="964" y="6564"/>
                    <a:pt x="1116" y="6573"/>
                    <a:pt x="1250" y="6582"/>
                  </a:cubicBezTo>
                  <a:cubicBezTo>
                    <a:pt x="1696" y="6591"/>
                    <a:pt x="2026" y="6591"/>
                    <a:pt x="2195" y="6591"/>
                  </a:cubicBezTo>
                  <a:lnTo>
                    <a:pt x="4426" y="3843"/>
                  </a:lnTo>
                  <a:cubicBezTo>
                    <a:pt x="4426" y="3843"/>
                    <a:pt x="3678" y="1"/>
                    <a:pt x="2641" y="1"/>
                  </a:cubicBezTo>
                  <a:close/>
                </a:path>
              </a:pathLst>
            </a:custGeom>
            <a:solidFill>
              <a:srgbClr val="78433F">
                <a:alpha val="1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30"/>
            <p:cNvSpPr/>
            <p:nvPr/>
          </p:nvSpPr>
          <p:spPr>
            <a:xfrm>
              <a:off x="7824918" y="3757983"/>
              <a:ext cx="820506" cy="963528"/>
            </a:xfrm>
            <a:custGeom>
              <a:avLst/>
              <a:gdLst/>
              <a:ahLst/>
              <a:cxnLst/>
              <a:rect l="l" t="t" r="r" b="b"/>
              <a:pathLst>
                <a:path w="6477" h="7606" extrusionOk="0">
                  <a:moveTo>
                    <a:pt x="3390" y="1"/>
                  </a:moveTo>
                  <a:cubicBezTo>
                    <a:pt x="2856" y="1"/>
                    <a:pt x="2282" y="97"/>
                    <a:pt x="1695" y="298"/>
                  </a:cubicBezTo>
                  <a:cubicBezTo>
                    <a:pt x="1695" y="298"/>
                    <a:pt x="98" y="2011"/>
                    <a:pt x="179" y="3742"/>
                  </a:cubicBezTo>
                  <a:cubicBezTo>
                    <a:pt x="259" y="5473"/>
                    <a:pt x="1089" y="7123"/>
                    <a:pt x="1089" y="7123"/>
                  </a:cubicBezTo>
                  <a:cubicBezTo>
                    <a:pt x="1089" y="7123"/>
                    <a:pt x="0" y="7203"/>
                    <a:pt x="161" y="7498"/>
                  </a:cubicBezTo>
                  <a:cubicBezTo>
                    <a:pt x="201" y="7576"/>
                    <a:pt x="608" y="7606"/>
                    <a:pt x="1188" y="7606"/>
                  </a:cubicBezTo>
                  <a:cubicBezTo>
                    <a:pt x="2778" y="7606"/>
                    <a:pt x="5665" y="7383"/>
                    <a:pt x="5835" y="7337"/>
                  </a:cubicBezTo>
                  <a:cubicBezTo>
                    <a:pt x="6066" y="7284"/>
                    <a:pt x="6477" y="4188"/>
                    <a:pt x="6307" y="2270"/>
                  </a:cubicBezTo>
                  <a:cubicBezTo>
                    <a:pt x="6174" y="832"/>
                    <a:pt x="4959" y="1"/>
                    <a:pt x="3390" y="1"/>
                  </a:cubicBezTo>
                  <a:close/>
                </a:path>
              </a:pathLst>
            </a:custGeom>
            <a:solidFill>
              <a:srgbClr val="B669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30"/>
            <p:cNvSpPr/>
            <p:nvPr/>
          </p:nvSpPr>
          <p:spPr>
            <a:xfrm>
              <a:off x="8136801" y="3537563"/>
              <a:ext cx="545991" cy="599956"/>
            </a:xfrm>
            <a:custGeom>
              <a:avLst/>
              <a:gdLst/>
              <a:ahLst/>
              <a:cxnLst/>
              <a:rect l="l" t="t" r="r" b="b"/>
              <a:pathLst>
                <a:path w="4310" h="4736" extrusionOk="0">
                  <a:moveTo>
                    <a:pt x="1178" y="0"/>
                  </a:moveTo>
                  <a:cubicBezTo>
                    <a:pt x="385" y="0"/>
                    <a:pt x="1" y="2724"/>
                    <a:pt x="1401" y="4269"/>
                  </a:cubicBezTo>
                  <a:cubicBezTo>
                    <a:pt x="1690" y="4591"/>
                    <a:pt x="2056" y="4735"/>
                    <a:pt x="2422" y="4735"/>
                  </a:cubicBezTo>
                  <a:cubicBezTo>
                    <a:pt x="2846" y="4735"/>
                    <a:pt x="3271" y="4542"/>
                    <a:pt x="3578" y="4206"/>
                  </a:cubicBezTo>
                  <a:cubicBezTo>
                    <a:pt x="4033" y="3716"/>
                    <a:pt x="4309" y="1048"/>
                    <a:pt x="1303" y="22"/>
                  </a:cubicBezTo>
                  <a:cubicBezTo>
                    <a:pt x="1260" y="8"/>
                    <a:pt x="1219" y="0"/>
                    <a:pt x="1178" y="0"/>
                  </a:cubicBezTo>
                  <a:close/>
                </a:path>
              </a:pathLst>
            </a:custGeom>
            <a:solidFill>
              <a:srgbClr val="4D1311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30"/>
            <p:cNvSpPr/>
            <p:nvPr/>
          </p:nvSpPr>
          <p:spPr>
            <a:xfrm>
              <a:off x="8225223" y="3498546"/>
              <a:ext cx="491392" cy="573734"/>
            </a:xfrm>
            <a:custGeom>
              <a:avLst/>
              <a:gdLst/>
              <a:ahLst/>
              <a:cxnLst/>
              <a:rect l="l" t="t" r="r" b="b"/>
              <a:pathLst>
                <a:path w="3879" h="4529" extrusionOk="0">
                  <a:moveTo>
                    <a:pt x="2389" y="0"/>
                  </a:moveTo>
                  <a:lnTo>
                    <a:pt x="2389" y="0"/>
                  </a:lnTo>
                  <a:cubicBezTo>
                    <a:pt x="2389" y="0"/>
                    <a:pt x="266" y="54"/>
                    <a:pt x="132" y="268"/>
                  </a:cubicBezTo>
                  <a:cubicBezTo>
                    <a:pt x="132" y="268"/>
                    <a:pt x="1" y="4529"/>
                    <a:pt x="1707" y="4529"/>
                  </a:cubicBezTo>
                  <a:cubicBezTo>
                    <a:pt x="1779" y="4529"/>
                    <a:pt x="1855" y="4521"/>
                    <a:pt x="1934" y="4505"/>
                  </a:cubicBezTo>
                  <a:cubicBezTo>
                    <a:pt x="3879" y="4122"/>
                    <a:pt x="2389" y="0"/>
                    <a:pt x="2389" y="0"/>
                  </a:cubicBezTo>
                  <a:close/>
                </a:path>
              </a:pathLst>
            </a:custGeom>
            <a:solidFill>
              <a:srgbClr val="B669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03" name="Google Shape;1403;p30"/>
            <p:cNvGrpSpPr/>
            <p:nvPr/>
          </p:nvGrpSpPr>
          <p:grpSpPr>
            <a:xfrm>
              <a:off x="7097148" y="3496012"/>
              <a:ext cx="899673" cy="1082087"/>
              <a:chOff x="7097148" y="3496012"/>
              <a:chExt cx="899673" cy="1082087"/>
            </a:xfrm>
          </p:grpSpPr>
          <p:sp>
            <p:nvSpPr>
              <p:cNvPr id="1404" name="Google Shape;1404;p30"/>
              <p:cNvSpPr/>
              <p:nvPr/>
            </p:nvSpPr>
            <p:spPr>
              <a:xfrm>
                <a:off x="7245109" y="3659807"/>
                <a:ext cx="30656" cy="54979"/>
              </a:xfrm>
              <a:custGeom>
                <a:avLst/>
                <a:gdLst/>
                <a:ahLst/>
                <a:cxnLst/>
                <a:rect l="l" t="t" r="r" b="b"/>
                <a:pathLst>
                  <a:path w="242" h="434" extrusionOk="0">
                    <a:moveTo>
                      <a:pt x="179" y="1"/>
                    </a:moveTo>
                    <a:cubicBezTo>
                      <a:pt x="152" y="1"/>
                      <a:pt x="133" y="17"/>
                      <a:pt x="126" y="39"/>
                    </a:cubicBezTo>
                    <a:cubicBezTo>
                      <a:pt x="90" y="146"/>
                      <a:pt x="45" y="262"/>
                      <a:pt x="10" y="369"/>
                    </a:cubicBezTo>
                    <a:cubicBezTo>
                      <a:pt x="1" y="395"/>
                      <a:pt x="19" y="431"/>
                      <a:pt x="45" y="431"/>
                    </a:cubicBezTo>
                    <a:cubicBezTo>
                      <a:pt x="50" y="433"/>
                      <a:pt x="55" y="433"/>
                      <a:pt x="59" y="433"/>
                    </a:cubicBezTo>
                    <a:cubicBezTo>
                      <a:pt x="81" y="433"/>
                      <a:pt x="100" y="418"/>
                      <a:pt x="108" y="395"/>
                    </a:cubicBezTo>
                    <a:cubicBezTo>
                      <a:pt x="152" y="288"/>
                      <a:pt x="188" y="172"/>
                      <a:pt x="233" y="65"/>
                    </a:cubicBezTo>
                    <a:cubicBezTo>
                      <a:pt x="242" y="39"/>
                      <a:pt x="224" y="3"/>
                      <a:pt x="197" y="3"/>
                    </a:cubicBezTo>
                    <a:cubicBezTo>
                      <a:pt x="191" y="1"/>
                      <a:pt x="185" y="1"/>
                      <a:pt x="17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30"/>
              <p:cNvSpPr/>
              <p:nvPr/>
            </p:nvSpPr>
            <p:spPr>
              <a:xfrm>
                <a:off x="7324283" y="3659807"/>
                <a:ext cx="19255" cy="48138"/>
              </a:xfrm>
              <a:custGeom>
                <a:avLst/>
                <a:gdLst/>
                <a:ahLst/>
                <a:cxnLst/>
                <a:rect l="l" t="t" r="r" b="b"/>
                <a:pathLst>
                  <a:path w="152" h="380" extrusionOk="0">
                    <a:moveTo>
                      <a:pt x="90" y="1"/>
                    </a:moveTo>
                    <a:cubicBezTo>
                      <a:pt x="65" y="1"/>
                      <a:pt x="51" y="17"/>
                      <a:pt x="36" y="39"/>
                    </a:cubicBezTo>
                    <a:cubicBezTo>
                      <a:pt x="9" y="137"/>
                      <a:pt x="0" y="235"/>
                      <a:pt x="9" y="333"/>
                    </a:cubicBezTo>
                    <a:cubicBezTo>
                      <a:pt x="16" y="363"/>
                      <a:pt x="42" y="380"/>
                      <a:pt x="66" y="380"/>
                    </a:cubicBezTo>
                    <a:cubicBezTo>
                      <a:pt x="71" y="380"/>
                      <a:pt x="76" y="379"/>
                      <a:pt x="80" y="378"/>
                    </a:cubicBezTo>
                    <a:cubicBezTo>
                      <a:pt x="107" y="369"/>
                      <a:pt x="125" y="342"/>
                      <a:pt x="116" y="306"/>
                    </a:cubicBezTo>
                    <a:lnTo>
                      <a:pt x="116" y="306"/>
                    </a:lnTo>
                    <a:cubicBezTo>
                      <a:pt x="116" y="303"/>
                      <a:pt x="116" y="300"/>
                      <a:pt x="116" y="297"/>
                    </a:cubicBezTo>
                    <a:cubicBezTo>
                      <a:pt x="116" y="297"/>
                      <a:pt x="116" y="288"/>
                      <a:pt x="116" y="280"/>
                    </a:cubicBezTo>
                    <a:cubicBezTo>
                      <a:pt x="116" y="271"/>
                      <a:pt x="116" y="262"/>
                      <a:pt x="116" y="253"/>
                    </a:cubicBezTo>
                    <a:cubicBezTo>
                      <a:pt x="116" y="226"/>
                      <a:pt x="116" y="208"/>
                      <a:pt x="116" y="181"/>
                    </a:cubicBezTo>
                    <a:cubicBezTo>
                      <a:pt x="116" y="172"/>
                      <a:pt x="116" y="164"/>
                      <a:pt x="116" y="164"/>
                    </a:cubicBezTo>
                    <a:cubicBezTo>
                      <a:pt x="125" y="155"/>
                      <a:pt x="125" y="146"/>
                      <a:pt x="125" y="128"/>
                    </a:cubicBezTo>
                    <a:cubicBezTo>
                      <a:pt x="134" y="110"/>
                      <a:pt x="134" y="83"/>
                      <a:pt x="143" y="65"/>
                    </a:cubicBezTo>
                    <a:cubicBezTo>
                      <a:pt x="152" y="39"/>
                      <a:pt x="134" y="3"/>
                      <a:pt x="107" y="3"/>
                    </a:cubicBezTo>
                    <a:cubicBezTo>
                      <a:pt x="101" y="1"/>
                      <a:pt x="95" y="1"/>
                      <a:pt x="9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" name="Google Shape;1406;p30"/>
              <p:cNvSpPr/>
              <p:nvPr/>
            </p:nvSpPr>
            <p:spPr>
              <a:xfrm>
                <a:off x="7405611" y="3682736"/>
                <a:ext cx="18242" cy="40157"/>
              </a:xfrm>
              <a:custGeom>
                <a:avLst/>
                <a:gdLst/>
                <a:ahLst/>
                <a:cxnLst/>
                <a:rect l="l" t="t" r="r" b="b"/>
                <a:pathLst>
                  <a:path w="144" h="317" extrusionOk="0">
                    <a:moveTo>
                      <a:pt x="99" y="0"/>
                    </a:moveTo>
                    <a:cubicBezTo>
                      <a:pt x="90" y="0"/>
                      <a:pt x="72" y="0"/>
                      <a:pt x="63" y="9"/>
                    </a:cubicBezTo>
                    <a:cubicBezTo>
                      <a:pt x="45" y="9"/>
                      <a:pt x="36" y="27"/>
                      <a:pt x="36" y="36"/>
                    </a:cubicBezTo>
                    <a:cubicBezTo>
                      <a:pt x="27" y="107"/>
                      <a:pt x="18" y="179"/>
                      <a:pt x="0" y="250"/>
                    </a:cubicBezTo>
                    <a:cubicBezTo>
                      <a:pt x="0" y="259"/>
                      <a:pt x="0" y="277"/>
                      <a:pt x="9" y="286"/>
                    </a:cubicBezTo>
                    <a:cubicBezTo>
                      <a:pt x="18" y="304"/>
                      <a:pt x="27" y="313"/>
                      <a:pt x="45" y="313"/>
                    </a:cubicBezTo>
                    <a:cubicBezTo>
                      <a:pt x="48" y="316"/>
                      <a:pt x="52" y="317"/>
                      <a:pt x="56" y="317"/>
                    </a:cubicBezTo>
                    <a:cubicBezTo>
                      <a:pt x="65" y="317"/>
                      <a:pt x="75" y="313"/>
                      <a:pt x="81" y="313"/>
                    </a:cubicBezTo>
                    <a:cubicBezTo>
                      <a:pt x="99" y="304"/>
                      <a:pt x="108" y="286"/>
                      <a:pt x="108" y="277"/>
                    </a:cubicBezTo>
                    <a:cubicBezTo>
                      <a:pt x="116" y="206"/>
                      <a:pt x="125" y="134"/>
                      <a:pt x="143" y="63"/>
                    </a:cubicBezTo>
                    <a:cubicBezTo>
                      <a:pt x="143" y="54"/>
                      <a:pt x="143" y="36"/>
                      <a:pt x="134" y="27"/>
                    </a:cubicBezTo>
                    <a:cubicBezTo>
                      <a:pt x="125" y="9"/>
                      <a:pt x="116" y="0"/>
                      <a:pt x="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" name="Google Shape;1407;p30"/>
              <p:cNvSpPr/>
              <p:nvPr/>
            </p:nvSpPr>
            <p:spPr>
              <a:xfrm>
                <a:off x="7378501" y="3595328"/>
                <a:ext cx="18242" cy="40411"/>
              </a:xfrm>
              <a:custGeom>
                <a:avLst/>
                <a:gdLst/>
                <a:ahLst/>
                <a:cxnLst/>
                <a:rect l="l" t="t" r="r" b="b"/>
                <a:pathLst>
                  <a:path w="144" h="319" extrusionOk="0">
                    <a:moveTo>
                      <a:pt x="87" y="0"/>
                    </a:moveTo>
                    <a:cubicBezTo>
                      <a:pt x="65" y="0"/>
                      <a:pt x="43" y="12"/>
                      <a:pt x="36" y="39"/>
                    </a:cubicBezTo>
                    <a:cubicBezTo>
                      <a:pt x="27" y="111"/>
                      <a:pt x="18" y="182"/>
                      <a:pt x="9" y="244"/>
                    </a:cubicBezTo>
                    <a:cubicBezTo>
                      <a:pt x="0" y="262"/>
                      <a:pt x="0" y="280"/>
                      <a:pt x="9" y="289"/>
                    </a:cubicBezTo>
                    <a:cubicBezTo>
                      <a:pt x="18" y="298"/>
                      <a:pt x="27" y="316"/>
                      <a:pt x="45" y="316"/>
                    </a:cubicBezTo>
                    <a:cubicBezTo>
                      <a:pt x="50" y="317"/>
                      <a:pt x="55" y="318"/>
                      <a:pt x="60" y="318"/>
                    </a:cubicBezTo>
                    <a:cubicBezTo>
                      <a:pt x="83" y="318"/>
                      <a:pt x="107" y="302"/>
                      <a:pt x="107" y="280"/>
                    </a:cubicBezTo>
                    <a:cubicBezTo>
                      <a:pt x="125" y="209"/>
                      <a:pt x="134" y="137"/>
                      <a:pt x="143" y="66"/>
                    </a:cubicBezTo>
                    <a:cubicBezTo>
                      <a:pt x="143" y="48"/>
                      <a:pt x="143" y="39"/>
                      <a:pt x="134" y="21"/>
                    </a:cubicBezTo>
                    <a:cubicBezTo>
                      <a:pt x="134" y="12"/>
                      <a:pt x="116" y="3"/>
                      <a:pt x="107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30"/>
              <p:cNvSpPr/>
              <p:nvPr/>
            </p:nvSpPr>
            <p:spPr>
              <a:xfrm>
                <a:off x="7309588" y="3598622"/>
                <a:ext cx="18115" cy="25463"/>
              </a:xfrm>
              <a:custGeom>
                <a:avLst/>
                <a:gdLst/>
                <a:ahLst/>
                <a:cxnLst/>
                <a:rect l="l" t="t" r="r" b="b"/>
                <a:pathLst>
                  <a:path w="143" h="201" extrusionOk="0">
                    <a:moveTo>
                      <a:pt x="87" y="0"/>
                    </a:moveTo>
                    <a:cubicBezTo>
                      <a:pt x="78" y="0"/>
                      <a:pt x="69" y="4"/>
                      <a:pt x="63" y="4"/>
                    </a:cubicBezTo>
                    <a:cubicBezTo>
                      <a:pt x="45" y="13"/>
                      <a:pt x="45" y="31"/>
                      <a:pt x="36" y="40"/>
                    </a:cubicBezTo>
                    <a:cubicBezTo>
                      <a:pt x="27" y="67"/>
                      <a:pt x="18" y="102"/>
                      <a:pt x="9" y="129"/>
                    </a:cubicBezTo>
                    <a:cubicBezTo>
                      <a:pt x="0" y="147"/>
                      <a:pt x="0" y="165"/>
                      <a:pt x="9" y="174"/>
                    </a:cubicBezTo>
                    <a:cubicBezTo>
                      <a:pt x="18" y="183"/>
                      <a:pt x="27" y="192"/>
                      <a:pt x="45" y="200"/>
                    </a:cubicBezTo>
                    <a:cubicBezTo>
                      <a:pt x="54" y="200"/>
                      <a:pt x="72" y="200"/>
                      <a:pt x="89" y="192"/>
                    </a:cubicBezTo>
                    <a:cubicBezTo>
                      <a:pt x="98" y="183"/>
                      <a:pt x="107" y="174"/>
                      <a:pt x="107" y="156"/>
                    </a:cubicBezTo>
                    <a:cubicBezTo>
                      <a:pt x="116" y="129"/>
                      <a:pt x="134" y="102"/>
                      <a:pt x="143" y="67"/>
                    </a:cubicBezTo>
                    <a:cubicBezTo>
                      <a:pt x="143" y="58"/>
                      <a:pt x="143" y="40"/>
                      <a:pt x="134" y="31"/>
                    </a:cubicBezTo>
                    <a:cubicBezTo>
                      <a:pt x="125" y="13"/>
                      <a:pt x="116" y="4"/>
                      <a:pt x="98" y="4"/>
                    </a:cubicBezTo>
                    <a:cubicBezTo>
                      <a:pt x="95" y="1"/>
                      <a:pt x="91" y="0"/>
                      <a:pt x="8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30"/>
              <p:cNvSpPr/>
              <p:nvPr/>
            </p:nvSpPr>
            <p:spPr>
              <a:xfrm>
                <a:off x="7469964" y="3541490"/>
                <a:ext cx="13681" cy="40791"/>
              </a:xfrm>
              <a:custGeom>
                <a:avLst/>
                <a:gdLst/>
                <a:ahLst/>
                <a:cxnLst/>
                <a:rect l="l" t="t" r="r" b="b"/>
                <a:pathLst>
                  <a:path w="108" h="322" extrusionOk="0">
                    <a:moveTo>
                      <a:pt x="54" y="0"/>
                    </a:moveTo>
                    <a:cubicBezTo>
                      <a:pt x="28" y="0"/>
                      <a:pt x="1" y="27"/>
                      <a:pt x="1" y="54"/>
                    </a:cubicBezTo>
                    <a:lnTo>
                      <a:pt x="1" y="268"/>
                    </a:lnTo>
                    <a:cubicBezTo>
                      <a:pt x="1" y="295"/>
                      <a:pt x="28" y="321"/>
                      <a:pt x="54" y="321"/>
                    </a:cubicBezTo>
                    <a:cubicBezTo>
                      <a:pt x="81" y="321"/>
                      <a:pt x="108" y="295"/>
                      <a:pt x="108" y="268"/>
                    </a:cubicBezTo>
                    <a:lnTo>
                      <a:pt x="108" y="54"/>
                    </a:lnTo>
                    <a:cubicBezTo>
                      <a:pt x="108" y="27"/>
                      <a:pt x="81" y="0"/>
                      <a:pt x="5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30"/>
              <p:cNvSpPr/>
              <p:nvPr/>
            </p:nvSpPr>
            <p:spPr>
              <a:xfrm>
                <a:off x="7405611" y="3538069"/>
                <a:ext cx="21535" cy="36737"/>
              </a:xfrm>
              <a:custGeom>
                <a:avLst/>
                <a:gdLst/>
                <a:ahLst/>
                <a:cxnLst/>
                <a:rect l="l" t="t" r="r" b="b"/>
                <a:pathLst>
                  <a:path w="170" h="290" extrusionOk="0">
                    <a:moveTo>
                      <a:pt x="40" y="148"/>
                    </a:moveTo>
                    <a:cubicBezTo>
                      <a:pt x="36" y="153"/>
                      <a:pt x="36" y="154"/>
                      <a:pt x="36" y="161"/>
                    </a:cubicBezTo>
                    <a:cubicBezTo>
                      <a:pt x="38" y="157"/>
                      <a:pt x="39" y="152"/>
                      <a:pt x="40" y="148"/>
                    </a:cubicBezTo>
                    <a:close/>
                    <a:moveTo>
                      <a:pt x="108" y="1"/>
                    </a:moveTo>
                    <a:cubicBezTo>
                      <a:pt x="81" y="1"/>
                      <a:pt x="54" y="27"/>
                      <a:pt x="54" y="54"/>
                    </a:cubicBezTo>
                    <a:cubicBezTo>
                      <a:pt x="54" y="65"/>
                      <a:pt x="54" y="72"/>
                      <a:pt x="54" y="81"/>
                    </a:cubicBezTo>
                    <a:cubicBezTo>
                      <a:pt x="54" y="103"/>
                      <a:pt x="48" y="126"/>
                      <a:pt x="40" y="148"/>
                    </a:cubicBezTo>
                    <a:lnTo>
                      <a:pt x="40" y="148"/>
                    </a:lnTo>
                    <a:cubicBezTo>
                      <a:pt x="42" y="147"/>
                      <a:pt x="43" y="145"/>
                      <a:pt x="45" y="143"/>
                    </a:cubicBezTo>
                    <a:lnTo>
                      <a:pt x="45" y="143"/>
                    </a:lnTo>
                    <a:cubicBezTo>
                      <a:pt x="36" y="170"/>
                      <a:pt x="18" y="188"/>
                      <a:pt x="9" y="206"/>
                    </a:cubicBezTo>
                    <a:cubicBezTo>
                      <a:pt x="0" y="215"/>
                      <a:pt x="0" y="232"/>
                      <a:pt x="0" y="250"/>
                    </a:cubicBezTo>
                    <a:cubicBezTo>
                      <a:pt x="0" y="259"/>
                      <a:pt x="9" y="277"/>
                      <a:pt x="27" y="277"/>
                    </a:cubicBezTo>
                    <a:cubicBezTo>
                      <a:pt x="34" y="283"/>
                      <a:pt x="44" y="290"/>
                      <a:pt x="53" y="290"/>
                    </a:cubicBezTo>
                    <a:cubicBezTo>
                      <a:pt x="57" y="290"/>
                      <a:pt x="60" y="289"/>
                      <a:pt x="63" y="286"/>
                    </a:cubicBezTo>
                    <a:cubicBezTo>
                      <a:pt x="81" y="286"/>
                      <a:pt x="90" y="277"/>
                      <a:pt x="99" y="259"/>
                    </a:cubicBezTo>
                    <a:cubicBezTo>
                      <a:pt x="143" y="206"/>
                      <a:pt x="170" y="125"/>
                      <a:pt x="170" y="54"/>
                    </a:cubicBezTo>
                    <a:cubicBezTo>
                      <a:pt x="161" y="27"/>
                      <a:pt x="143" y="1"/>
                      <a:pt x="10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" name="Google Shape;1411;p30"/>
              <p:cNvSpPr/>
              <p:nvPr/>
            </p:nvSpPr>
            <p:spPr>
              <a:xfrm>
                <a:off x="7555852" y="3552764"/>
                <a:ext cx="19382" cy="44464"/>
              </a:xfrm>
              <a:custGeom>
                <a:avLst/>
                <a:gdLst/>
                <a:ahLst/>
                <a:cxnLst/>
                <a:rect l="l" t="t" r="r" b="b"/>
                <a:pathLst>
                  <a:path w="153" h="351" extrusionOk="0">
                    <a:moveTo>
                      <a:pt x="108" y="0"/>
                    </a:moveTo>
                    <a:cubicBezTo>
                      <a:pt x="72" y="0"/>
                      <a:pt x="54" y="18"/>
                      <a:pt x="46" y="45"/>
                    </a:cubicBezTo>
                    <a:cubicBezTo>
                      <a:pt x="10" y="125"/>
                      <a:pt x="1" y="224"/>
                      <a:pt x="10" y="313"/>
                    </a:cubicBezTo>
                    <a:cubicBezTo>
                      <a:pt x="17" y="335"/>
                      <a:pt x="43" y="351"/>
                      <a:pt x="66" y="351"/>
                    </a:cubicBezTo>
                    <a:cubicBezTo>
                      <a:pt x="71" y="351"/>
                      <a:pt x="77" y="350"/>
                      <a:pt x="81" y="348"/>
                    </a:cubicBezTo>
                    <a:cubicBezTo>
                      <a:pt x="108" y="339"/>
                      <a:pt x="126" y="313"/>
                      <a:pt x="117" y="286"/>
                    </a:cubicBezTo>
                    <a:lnTo>
                      <a:pt x="117" y="277"/>
                    </a:lnTo>
                    <a:cubicBezTo>
                      <a:pt x="117" y="268"/>
                      <a:pt x="117" y="268"/>
                      <a:pt x="117" y="259"/>
                    </a:cubicBezTo>
                    <a:cubicBezTo>
                      <a:pt x="117" y="250"/>
                      <a:pt x="117" y="241"/>
                      <a:pt x="117" y="232"/>
                    </a:cubicBezTo>
                    <a:cubicBezTo>
                      <a:pt x="117" y="215"/>
                      <a:pt x="117" y="197"/>
                      <a:pt x="117" y="179"/>
                    </a:cubicBezTo>
                    <a:cubicBezTo>
                      <a:pt x="117" y="170"/>
                      <a:pt x="117" y="170"/>
                      <a:pt x="117" y="170"/>
                    </a:cubicBezTo>
                    <a:cubicBezTo>
                      <a:pt x="117" y="170"/>
                      <a:pt x="117" y="161"/>
                      <a:pt x="117" y="161"/>
                    </a:cubicBezTo>
                    <a:cubicBezTo>
                      <a:pt x="126" y="152"/>
                      <a:pt x="126" y="134"/>
                      <a:pt x="126" y="125"/>
                    </a:cubicBezTo>
                    <a:cubicBezTo>
                      <a:pt x="135" y="108"/>
                      <a:pt x="135" y="90"/>
                      <a:pt x="144" y="72"/>
                    </a:cubicBezTo>
                    <a:cubicBezTo>
                      <a:pt x="153" y="63"/>
                      <a:pt x="144" y="36"/>
                      <a:pt x="144" y="27"/>
                    </a:cubicBezTo>
                    <a:cubicBezTo>
                      <a:pt x="135" y="18"/>
                      <a:pt x="117" y="9"/>
                      <a:pt x="10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30"/>
              <p:cNvSpPr/>
              <p:nvPr/>
            </p:nvSpPr>
            <p:spPr>
              <a:xfrm>
                <a:off x="7644020" y="3557324"/>
                <a:ext cx="14821" cy="44211"/>
              </a:xfrm>
              <a:custGeom>
                <a:avLst/>
                <a:gdLst/>
                <a:ahLst/>
                <a:cxnLst/>
                <a:rect l="l" t="t" r="r" b="b"/>
                <a:pathLst>
                  <a:path w="117" h="349" extrusionOk="0">
                    <a:moveTo>
                      <a:pt x="63" y="0"/>
                    </a:moveTo>
                    <a:cubicBezTo>
                      <a:pt x="28" y="0"/>
                      <a:pt x="1" y="18"/>
                      <a:pt x="1" y="54"/>
                    </a:cubicBezTo>
                    <a:lnTo>
                      <a:pt x="1" y="295"/>
                    </a:lnTo>
                    <a:cubicBezTo>
                      <a:pt x="1" y="321"/>
                      <a:pt x="28" y="348"/>
                      <a:pt x="63" y="348"/>
                    </a:cubicBezTo>
                    <a:cubicBezTo>
                      <a:pt x="90" y="348"/>
                      <a:pt x="117" y="321"/>
                      <a:pt x="117" y="295"/>
                    </a:cubicBezTo>
                    <a:lnTo>
                      <a:pt x="117" y="54"/>
                    </a:lnTo>
                    <a:cubicBezTo>
                      <a:pt x="117" y="27"/>
                      <a:pt x="90" y="0"/>
                      <a:pt x="6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30"/>
              <p:cNvSpPr/>
              <p:nvPr/>
            </p:nvSpPr>
            <p:spPr>
              <a:xfrm>
                <a:off x="7720914" y="3579873"/>
                <a:ext cx="13681" cy="3635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287" extrusionOk="0">
                    <a:moveTo>
                      <a:pt x="54" y="1"/>
                    </a:moveTo>
                    <a:cubicBezTo>
                      <a:pt x="27" y="1"/>
                      <a:pt x="0" y="27"/>
                      <a:pt x="0" y="54"/>
                    </a:cubicBezTo>
                    <a:lnTo>
                      <a:pt x="0" y="233"/>
                    </a:lnTo>
                    <a:cubicBezTo>
                      <a:pt x="0" y="259"/>
                      <a:pt x="27" y="286"/>
                      <a:pt x="54" y="286"/>
                    </a:cubicBezTo>
                    <a:cubicBezTo>
                      <a:pt x="81" y="286"/>
                      <a:pt x="107" y="268"/>
                      <a:pt x="107" y="233"/>
                    </a:cubicBezTo>
                    <a:lnTo>
                      <a:pt x="107" y="54"/>
                    </a:lnTo>
                    <a:cubicBezTo>
                      <a:pt x="107" y="27"/>
                      <a:pt x="81" y="1"/>
                      <a:pt x="5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30"/>
              <p:cNvSpPr/>
              <p:nvPr/>
            </p:nvSpPr>
            <p:spPr>
              <a:xfrm>
                <a:off x="7584101" y="3496012"/>
                <a:ext cx="19382" cy="44718"/>
              </a:xfrm>
              <a:custGeom>
                <a:avLst/>
                <a:gdLst/>
                <a:ahLst/>
                <a:cxnLst/>
                <a:rect l="l" t="t" r="r" b="b"/>
                <a:pathLst>
                  <a:path w="153" h="353" extrusionOk="0">
                    <a:moveTo>
                      <a:pt x="78" y="0"/>
                    </a:moveTo>
                    <a:cubicBezTo>
                      <a:pt x="73" y="0"/>
                      <a:pt x="68" y="1"/>
                      <a:pt x="63" y="2"/>
                    </a:cubicBezTo>
                    <a:cubicBezTo>
                      <a:pt x="37" y="11"/>
                      <a:pt x="28" y="38"/>
                      <a:pt x="28" y="74"/>
                    </a:cubicBezTo>
                    <a:cubicBezTo>
                      <a:pt x="28" y="83"/>
                      <a:pt x="28" y="83"/>
                      <a:pt x="28" y="92"/>
                    </a:cubicBezTo>
                    <a:cubicBezTo>
                      <a:pt x="37" y="101"/>
                      <a:pt x="37" y="109"/>
                      <a:pt x="37" y="118"/>
                    </a:cubicBezTo>
                    <a:cubicBezTo>
                      <a:pt x="37" y="136"/>
                      <a:pt x="37" y="163"/>
                      <a:pt x="28" y="181"/>
                    </a:cubicBezTo>
                    <a:cubicBezTo>
                      <a:pt x="28" y="190"/>
                      <a:pt x="28" y="190"/>
                      <a:pt x="28" y="199"/>
                    </a:cubicBezTo>
                    <a:cubicBezTo>
                      <a:pt x="28" y="208"/>
                      <a:pt x="28" y="217"/>
                      <a:pt x="19" y="225"/>
                    </a:cubicBezTo>
                    <a:cubicBezTo>
                      <a:pt x="19" y="243"/>
                      <a:pt x="10" y="261"/>
                      <a:pt x="1" y="279"/>
                    </a:cubicBezTo>
                    <a:cubicBezTo>
                      <a:pt x="1" y="297"/>
                      <a:pt x="1" y="315"/>
                      <a:pt x="10" y="324"/>
                    </a:cubicBezTo>
                    <a:cubicBezTo>
                      <a:pt x="19" y="333"/>
                      <a:pt x="28" y="350"/>
                      <a:pt x="37" y="350"/>
                    </a:cubicBezTo>
                    <a:cubicBezTo>
                      <a:pt x="43" y="352"/>
                      <a:pt x="49" y="353"/>
                      <a:pt x="55" y="353"/>
                    </a:cubicBezTo>
                    <a:cubicBezTo>
                      <a:pt x="81" y="353"/>
                      <a:pt x="101" y="337"/>
                      <a:pt x="108" y="315"/>
                    </a:cubicBezTo>
                    <a:cubicBezTo>
                      <a:pt x="144" y="225"/>
                      <a:pt x="153" y="136"/>
                      <a:pt x="135" y="38"/>
                    </a:cubicBezTo>
                    <a:cubicBezTo>
                      <a:pt x="127" y="16"/>
                      <a:pt x="102" y="0"/>
                      <a:pt x="7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30"/>
              <p:cNvSpPr/>
              <p:nvPr/>
            </p:nvSpPr>
            <p:spPr>
              <a:xfrm>
                <a:off x="7507334" y="3504120"/>
                <a:ext cx="14821" cy="28376"/>
              </a:xfrm>
              <a:custGeom>
                <a:avLst/>
                <a:gdLst/>
                <a:ahLst/>
                <a:cxnLst/>
                <a:rect l="l" t="t" r="r" b="b"/>
                <a:pathLst>
                  <a:path w="117" h="224" extrusionOk="0">
                    <a:moveTo>
                      <a:pt x="63" y="1"/>
                    </a:moveTo>
                    <a:cubicBezTo>
                      <a:pt x="45" y="1"/>
                      <a:pt x="27" y="1"/>
                      <a:pt x="18" y="10"/>
                    </a:cubicBezTo>
                    <a:cubicBezTo>
                      <a:pt x="9" y="28"/>
                      <a:pt x="0" y="37"/>
                      <a:pt x="0" y="54"/>
                    </a:cubicBezTo>
                    <a:lnTo>
                      <a:pt x="0" y="170"/>
                    </a:lnTo>
                    <a:cubicBezTo>
                      <a:pt x="0" y="188"/>
                      <a:pt x="9" y="197"/>
                      <a:pt x="18" y="206"/>
                    </a:cubicBezTo>
                    <a:cubicBezTo>
                      <a:pt x="27" y="224"/>
                      <a:pt x="45" y="224"/>
                      <a:pt x="63" y="224"/>
                    </a:cubicBezTo>
                    <a:cubicBezTo>
                      <a:pt x="72" y="224"/>
                      <a:pt x="90" y="224"/>
                      <a:pt x="98" y="206"/>
                    </a:cubicBezTo>
                    <a:cubicBezTo>
                      <a:pt x="107" y="197"/>
                      <a:pt x="116" y="188"/>
                      <a:pt x="116" y="170"/>
                    </a:cubicBezTo>
                    <a:lnTo>
                      <a:pt x="116" y="54"/>
                    </a:lnTo>
                    <a:cubicBezTo>
                      <a:pt x="116" y="37"/>
                      <a:pt x="107" y="19"/>
                      <a:pt x="98" y="10"/>
                    </a:cubicBezTo>
                    <a:cubicBezTo>
                      <a:pt x="90" y="1"/>
                      <a:pt x="72" y="1"/>
                      <a:pt x="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30"/>
              <p:cNvSpPr/>
              <p:nvPr/>
            </p:nvSpPr>
            <p:spPr>
              <a:xfrm>
                <a:off x="7705080" y="3518814"/>
                <a:ext cx="18242" cy="25083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98" extrusionOk="0">
                    <a:moveTo>
                      <a:pt x="99" y="1"/>
                    </a:moveTo>
                    <a:cubicBezTo>
                      <a:pt x="90" y="1"/>
                      <a:pt x="72" y="1"/>
                      <a:pt x="63" y="10"/>
                    </a:cubicBezTo>
                    <a:cubicBezTo>
                      <a:pt x="27" y="19"/>
                      <a:pt x="9" y="45"/>
                      <a:pt x="1" y="81"/>
                    </a:cubicBezTo>
                    <a:cubicBezTo>
                      <a:pt x="1" y="90"/>
                      <a:pt x="1" y="108"/>
                      <a:pt x="1" y="117"/>
                    </a:cubicBezTo>
                    <a:cubicBezTo>
                      <a:pt x="1" y="144"/>
                      <a:pt x="1" y="153"/>
                      <a:pt x="9" y="170"/>
                    </a:cubicBezTo>
                    <a:cubicBezTo>
                      <a:pt x="18" y="179"/>
                      <a:pt x="36" y="197"/>
                      <a:pt x="45" y="197"/>
                    </a:cubicBezTo>
                    <a:cubicBezTo>
                      <a:pt x="63" y="197"/>
                      <a:pt x="72" y="197"/>
                      <a:pt x="90" y="188"/>
                    </a:cubicBezTo>
                    <a:cubicBezTo>
                      <a:pt x="99" y="179"/>
                      <a:pt x="108" y="170"/>
                      <a:pt x="117" y="161"/>
                    </a:cubicBezTo>
                    <a:cubicBezTo>
                      <a:pt x="117" y="144"/>
                      <a:pt x="117" y="126"/>
                      <a:pt x="108" y="117"/>
                    </a:cubicBezTo>
                    <a:cubicBezTo>
                      <a:pt x="108" y="115"/>
                      <a:pt x="108" y="112"/>
                      <a:pt x="108" y="108"/>
                    </a:cubicBezTo>
                    <a:cubicBezTo>
                      <a:pt x="108" y="108"/>
                      <a:pt x="117" y="99"/>
                      <a:pt x="117" y="99"/>
                    </a:cubicBezTo>
                    <a:cubicBezTo>
                      <a:pt x="108" y="99"/>
                      <a:pt x="108" y="108"/>
                      <a:pt x="108" y="108"/>
                    </a:cubicBezTo>
                    <a:lnTo>
                      <a:pt x="108" y="108"/>
                    </a:lnTo>
                    <a:cubicBezTo>
                      <a:pt x="108" y="99"/>
                      <a:pt x="108" y="99"/>
                      <a:pt x="117" y="99"/>
                    </a:cubicBezTo>
                    <a:cubicBezTo>
                      <a:pt x="125" y="90"/>
                      <a:pt x="134" y="81"/>
                      <a:pt x="134" y="63"/>
                    </a:cubicBezTo>
                    <a:cubicBezTo>
                      <a:pt x="143" y="54"/>
                      <a:pt x="143" y="37"/>
                      <a:pt x="134" y="28"/>
                    </a:cubicBezTo>
                    <a:cubicBezTo>
                      <a:pt x="125" y="10"/>
                      <a:pt x="117" y="1"/>
                      <a:pt x="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30"/>
              <p:cNvSpPr/>
              <p:nvPr/>
            </p:nvSpPr>
            <p:spPr>
              <a:xfrm>
                <a:off x="7830492" y="3640679"/>
                <a:ext cx="13681" cy="40031"/>
              </a:xfrm>
              <a:custGeom>
                <a:avLst/>
                <a:gdLst/>
                <a:ahLst/>
                <a:cxnLst/>
                <a:rect l="l" t="t" r="r" b="b"/>
                <a:pathLst>
                  <a:path w="108" h="316" extrusionOk="0">
                    <a:moveTo>
                      <a:pt x="65" y="1"/>
                    </a:moveTo>
                    <a:cubicBezTo>
                      <a:pt x="62" y="1"/>
                      <a:pt x="58" y="1"/>
                      <a:pt x="54" y="2"/>
                    </a:cubicBezTo>
                    <a:cubicBezTo>
                      <a:pt x="28" y="2"/>
                      <a:pt x="1" y="20"/>
                      <a:pt x="1" y="56"/>
                    </a:cubicBezTo>
                    <a:lnTo>
                      <a:pt x="1" y="261"/>
                    </a:lnTo>
                    <a:cubicBezTo>
                      <a:pt x="1" y="285"/>
                      <a:pt x="22" y="316"/>
                      <a:pt x="46" y="316"/>
                    </a:cubicBezTo>
                    <a:cubicBezTo>
                      <a:pt x="49" y="316"/>
                      <a:pt x="51" y="316"/>
                      <a:pt x="54" y="315"/>
                    </a:cubicBezTo>
                    <a:cubicBezTo>
                      <a:pt x="90" y="315"/>
                      <a:pt x="108" y="297"/>
                      <a:pt x="108" y="261"/>
                    </a:cubicBezTo>
                    <a:lnTo>
                      <a:pt x="108" y="56"/>
                    </a:lnTo>
                    <a:cubicBezTo>
                      <a:pt x="108" y="32"/>
                      <a:pt x="94" y="1"/>
                      <a:pt x="6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30"/>
              <p:cNvSpPr/>
              <p:nvPr/>
            </p:nvSpPr>
            <p:spPr>
              <a:xfrm>
                <a:off x="7894971" y="3682483"/>
                <a:ext cx="19255" cy="40537"/>
              </a:xfrm>
              <a:custGeom>
                <a:avLst/>
                <a:gdLst/>
                <a:ahLst/>
                <a:cxnLst/>
                <a:rect l="l" t="t" r="r" b="b"/>
                <a:pathLst>
                  <a:path w="152" h="320" extrusionOk="0">
                    <a:moveTo>
                      <a:pt x="86" y="0"/>
                    </a:moveTo>
                    <a:cubicBezTo>
                      <a:pt x="81" y="0"/>
                      <a:pt x="76" y="1"/>
                      <a:pt x="72" y="2"/>
                    </a:cubicBezTo>
                    <a:cubicBezTo>
                      <a:pt x="45" y="11"/>
                      <a:pt x="27" y="38"/>
                      <a:pt x="36" y="65"/>
                    </a:cubicBezTo>
                    <a:lnTo>
                      <a:pt x="36" y="83"/>
                    </a:lnTo>
                    <a:cubicBezTo>
                      <a:pt x="36" y="92"/>
                      <a:pt x="36" y="101"/>
                      <a:pt x="36" y="109"/>
                    </a:cubicBezTo>
                    <a:cubicBezTo>
                      <a:pt x="36" y="127"/>
                      <a:pt x="36" y="145"/>
                      <a:pt x="36" y="163"/>
                    </a:cubicBezTo>
                    <a:cubicBezTo>
                      <a:pt x="36" y="163"/>
                      <a:pt x="36" y="172"/>
                      <a:pt x="36" y="172"/>
                    </a:cubicBezTo>
                    <a:cubicBezTo>
                      <a:pt x="36" y="181"/>
                      <a:pt x="27" y="190"/>
                      <a:pt x="27" y="199"/>
                    </a:cubicBezTo>
                    <a:cubicBezTo>
                      <a:pt x="27" y="208"/>
                      <a:pt x="27" y="216"/>
                      <a:pt x="18" y="225"/>
                    </a:cubicBezTo>
                    <a:cubicBezTo>
                      <a:pt x="18" y="225"/>
                      <a:pt x="18" y="225"/>
                      <a:pt x="18" y="234"/>
                    </a:cubicBezTo>
                    <a:cubicBezTo>
                      <a:pt x="9" y="252"/>
                      <a:pt x="0" y="261"/>
                      <a:pt x="9" y="279"/>
                    </a:cubicBezTo>
                    <a:cubicBezTo>
                      <a:pt x="9" y="288"/>
                      <a:pt x="18" y="306"/>
                      <a:pt x="36" y="315"/>
                    </a:cubicBezTo>
                    <a:cubicBezTo>
                      <a:pt x="42" y="318"/>
                      <a:pt x="51" y="320"/>
                      <a:pt x="60" y="320"/>
                    </a:cubicBezTo>
                    <a:cubicBezTo>
                      <a:pt x="80" y="320"/>
                      <a:pt x="101" y="312"/>
                      <a:pt x="107" y="288"/>
                    </a:cubicBezTo>
                    <a:cubicBezTo>
                      <a:pt x="143" y="216"/>
                      <a:pt x="152" y="127"/>
                      <a:pt x="143" y="38"/>
                    </a:cubicBezTo>
                    <a:cubicBezTo>
                      <a:pt x="136" y="16"/>
                      <a:pt x="110" y="0"/>
                      <a:pt x="8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30"/>
              <p:cNvSpPr/>
              <p:nvPr/>
            </p:nvSpPr>
            <p:spPr>
              <a:xfrm>
                <a:off x="7758158" y="3689450"/>
                <a:ext cx="14821" cy="52192"/>
              </a:xfrm>
              <a:custGeom>
                <a:avLst/>
                <a:gdLst/>
                <a:ahLst/>
                <a:cxnLst/>
                <a:rect l="l" t="t" r="r" b="b"/>
                <a:pathLst>
                  <a:path w="117" h="412" extrusionOk="0">
                    <a:moveTo>
                      <a:pt x="54" y="1"/>
                    </a:moveTo>
                    <a:cubicBezTo>
                      <a:pt x="28" y="1"/>
                      <a:pt x="1" y="28"/>
                      <a:pt x="1" y="54"/>
                    </a:cubicBezTo>
                    <a:lnTo>
                      <a:pt x="1" y="358"/>
                    </a:lnTo>
                    <a:cubicBezTo>
                      <a:pt x="1" y="385"/>
                      <a:pt x="28" y="411"/>
                      <a:pt x="54" y="411"/>
                    </a:cubicBezTo>
                    <a:cubicBezTo>
                      <a:pt x="90" y="411"/>
                      <a:pt x="117" y="385"/>
                      <a:pt x="117" y="358"/>
                    </a:cubicBezTo>
                    <a:lnTo>
                      <a:pt x="117" y="54"/>
                    </a:lnTo>
                    <a:cubicBezTo>
                      <a:pt x="117" y="28"/>
                      <a:pt x="90" y="1"/>
                      <a:pt x="5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30"/>
              <p:cNvSpPr/>
              <p:nvPr/>
            </p:nvSpPr>
            <p:spPr>
              <a:xfrm>
                <a:off x="7674550" y="3694010"/>
                <a:ext cx="14821" cy="32937"/>
              </a:xfrm>
              <a:custGeom>
                <a:avLst/>
                <a:gdLst/>
                <a:ahLst/>
                <a:cxnLst/>
                <a:rect l="l" t="t" r="r" b="b"/>
                <a:pathLst>
                  <a:path w="117" h="260" extrusionOk="0">
                    <a:moveTo>
                      <a:pt x="54" y="1"/>
                    </a:moveTo>
                    <a:cubicBezTo>
                      <a:pt x="27" y="1"/>
                      <a:pt x="1" y="18"/>
                      <a:pt x="1" y="54"/>
                    </a:cubicBezTo>
                    <a:lnTo>
                      <a:pt x="1" y="206"/>
                    </a:lnTo>
                    <a:cubicBezTo>
                      <a:pt x="1" y="233"/>
                      <a:pt x="27" y="259"/>
                      <a:pt x="54" y="259"/>
                    </a:cubicBezTo>
                    <a:cubicBezTo>
                      <a:pt x="90" y="259"/>
                      <a:pt x="117" y="233"/>
                      <a:pt x="117" y="206"/>
                    </a:cubicBezTo>
                    <a:lnTo>
                      <a:pt x="117" y="54"/>
                    </a:lnTo>
                    <a:cubicBezTo>
                      <a:pt x="117" y="27"/>
                      <a:pt x="90" y="1"/>
                      <a:pt x="5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30"/>
              <p:cNvSpPr/>
              <p:nvPr/>
            </p:nvSpPr>
            <p:spPr>
              <a:xfrm>
                <a:off x="7590942" y="3689450"/>
                <a:ext cx="14821" cy="48772"/>
              </a:xfrm>
              <a:custGeom>
                <a:avLst/>
                <a:gdLst/>
                <a:ahLst/>
                <a:cxnLst/>
                <a:rect l="l" t="t" r="r" b="b"/>
                <a:pathLst>
                  <a:path w="117" h="385" extrusionOk="0">
                    <a:moveTo>
                      <a:pt x="63" y="1"/>
                    </a:moveTo>
                    <a:cubicBezTo>
                      <a:pt x="27" y="1"/>
                      <a:pt x="1" y="28"/>
                      <a:pt x="1" y="54"/>
                    </a:cubicBezTo>
                    <a:lnTo>
                      <a:pt x="1" y="331"/>
                    </a:lnTo>
                    <a:cubicBezTo>
                      <a:pt x="1" y="358"/>
                      <a:pt x="27" y="385"/>
                      <a:pt x="63" y="385"/>
                    </a:cubicBezTo>
                    <a:cubicBezTo>
                      <a:pt x="90" y="385"/>
                      <a:pt x="116" y="358"/>
                      <a:pt x="116" y="331"/>
                    </a:cubicBezTo>
                    <a:lnTo>
                      <a:pt x="116" y="54"/>
                    </a:lnTo>
                    <a:cubicBezTo>
                      <a:pt x="116" y="28"/>
                      <a:pt x="90" y="1"/>
                      <a:pt x="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30"/>
              <p:cNvSpPr/>
              <p:nvPr/>
            </p:nvSpPr>
            <p:spPr>
              <a:xfrm>
                <a:off x="7510754" y="3666901"/>
                <a:ext cx="18115" cy="33190"/>
              </a:xfrm>
              <a:custGeom>
                <a:avLst/>
                <a:gdLst/>
                <a:ahLst/>
                <a:cxnLst/>
                <a:rect l="l" t="t" r="r" b="b"/>
                <a:pathLst>
                  <a:path w="143" h="262" extrusionOk="0">
                    <a:moveTo>
                      <a:pt x="98" y="0"/>
                    </a:moveTo>
                    <a:cubicBezTo>
                      <a:pt x="71" y="0"/>
                      <a:pt x="36" y="9"/>
                      <a:pt x="36" y="45"/>
                    </a:cubicBezTo>
                    <a:cubicBezTo>
                      <a:pt x="27" y="90"/>
                      <a:pt x="9" y="143"/>
                      <a:pt x="0" y="188"/>
                    </a:cubicBezTo>
                    <a:cubicBezTo>
                      <a:pt x="0" y="206"/>
                      <a:pt x="0" y="224"/>
                      <a:pt x="9" y="232"/>
                    </a:cubicBezTo>
                    <a:cubicBezTo>
                      <a:pt x="18" y="241"/>
                      <a:pt x="27" y="250"/>
                      <a:pt x="45" y="259"/>
                    </a:cubicBezTo>
                    <a:cubicBezTo>
                      <a:pt x="49" y="261"/>
                      <a:pt x="54" y="262"/>
                      <a:pt x="59" y="262"/>
                    </a:cubicBezTo>
                    <a:cubicBezTo>
                      <a:pt x="80" y="262"/>
                      <a:pt x="100" y="246"/>
                      <a:pt x="107" y="224"/>
                    </a:cubicBezTo>
                    <a:cubicBezTo>
                      <a:pt x="116" y="170"/>
                      <a:pt x="125" y="116"/>
                      <a:pt x="134" y="72"/>
                    </a:cubicBezTo>
                    <a:cubicBezTo>
                      <a:pt x="143" y="54"/>
                      <a:pt x="143" y="45"/>
                      <a:pt x="134" y="27"/>
                    </a:cubicBezTo>
                    <a:cubicBezTo>
                      <a:pt x="125" y="18"/>
                      <a:pt x="116" y="9"/>
                      <a:pt x="9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30"/>
              <p:cNvSpPr/>
              <p:nvPr/>
            </p:nvSpPr>
            <p:spPr>
              <a:xfrm>
                <a:off x="7595502" y="3625097"/>
                <a:ext cx="13681" cy="3293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260" extrusionOk="0">
                    <a:moveTo>
                      <a:pt x="54" y="0"/>
                    </a:moveTo>
                    <a:cubicBezTo>
                      <a:pt x="27" y="0"/>
                      <a:pt x="0" y="27"/>
                      <a:pt x="0" y="54"/>
                    </a:cubicBezTo>
                    <a:lnTo>
                      <a:pt x="0" y="206"/>
                    </a:lnTo>
                    <a:cubicBezTo>
                      <a:pt x="0" y="232"/>
                      <a:pt x="27" y="259"/>
                      <a:pt x="54" y="259"/>
                    </a:cubicBezTo>
                    <a:cubicBezTo>
                      <a:pt x="80" y="259"/>
                      <a:pt x="107" y="241"/>
                      <a:pt x="107" y="206"/>
                    </a:cubicBezTo>
                    <a:lnTo>
                      <a:pt x="107" y="54"/>
                    </a:lnTo>
                    <a:cubicBezTo>
                      <a:pt x="107" y="27"/>
                      <a:pt x="80" y="0"/>
                      <a:pt x="5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30"/>
              <p:cNvSpPr/>
              <p:nvPr/>
            </p:nvSpPr>
            <p:spPr>
              <a:xfrm>
                <a:off x="7465530" y="3629278"/>
                <a:ext cx="18115" cy="32430"/>
              </a:xfrm>
              <a:custGeom>
                <a:avLst/>
                <a:gdLst/>
                <a:ahLst/>
                <a:cxnLst/>
                <a:rect l="l" t="t" r="r" b="b"/>
                <a:pathLst>
                  <a:path w="143" h="256" extrusionOk="0">
                    <a:moveTo>
                      <a:pt x="84" y="1"/>
                    </a:moveTo>
                    <a:cubicBezTo>
                      <a:pt x="60" y="1"/>
                      <a:pt x="34" y="17"/>
                      <a:pt x="27" y="39"/>
                    </a:cubicBezTo>
                    <a:cubicBezTo>
                      <a:pt x="18" y="92"/>
                      <a:pt x="9" y="137"/>
                      <a:pt x="0" y="190"/>
                    </a:cubicBezTo>
                    <a:cubicBezTo>
                      <a:pt x="0" y="199"/>
                      <a:pt x="0" y="217"/>
                      <a:pt x="9" y="226"/>
                    </a:cubicBezTo>
                    <a:cubicBezTo>
                      <a:pt x="9" y="244"/>
                      <a:pt x="27" y="253"/>
                      <a:pt x="36" y="253"/>
                    </a:cubicBezTo>
                    <a:cubicBezTo>
                      <a:pt x="41" y="254"/>
                      <a:pt x="46" y="255"/>
                      <a:pt x="51" y="255"/>
                    </a:cubicBezTo>
                    <a:cubicBezTo>
                      <a:pt x="75" y="255"/>
                      <a:pt x="100" y="239"/>
                      <a:pt x="107" y="217"/>
                    </a:cubicBezTo>
                    <a:lnTo>
                      <a:pt x="134" y="66"/>
                    </a:lnTo>
                    <a:cubicBezTo>
                      <a:pt x="143" y="57"/>
                      <a:pt x="134" y="39"/>
                      <a:pt x="134" y="21"/>
                    </a:cubicBezTo>
                    <a:cubicBezTo>
                      <a:pt x="125" y="12"/>
                      <a:pt x="107" y="3"/>
                      <a:pt x="98" y="3"/>
                    </a:cubicBezTo>
                    <a:cubicBezTo>
                      <a:pt x="94" y="2"/>
                      <a:pt x="89" y="1"/>
                      <a:pt x="8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30"/>
              <p:cNvSpPr/>
              <p:nvPr/>
            </p:nvSpPr>
            <p:spPr>
              <a:xfrm>
                <a:off x="7442854" y="3814988"/>
                <a:ext cx="13681" cy="4864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384" extrusionOk="0">
                    <a:moveTo>
                      <a:pt x="54" y="0"/>
                    </a:moveTo>
                    <a:cubicBezTo>
                      <a:pt x="28" y="0"/>
                      <a:pt x="1" y="27"/>
                      <a:pt x="1" y="54"/>
                    </a:cubicBezTo>
                    <a:lnTo>
                      <a:pt x="1" y="330"/>
                    </a:lnTo>
                    <a:cubicBezTo>
                      <a:pt x="1" y="357"/>
                      <a:pt x="28" y="384"/>
                      <a:pt x="54" y="384"/>
                    </a:cubicBezTo>
                    <a:cubicBezTo>
                      <a:pt x="90" y="384"/>
                      <a:pt x="108" y="357"/>
                      <a:pt x="108" y="330"/>
                    </a:cubicBezTo>
                    <a:lnTo>
                      <a:pt x="108" y="54"/>
                    </a:lnTo>
                    <a:cubicBezTo>
                      <a:pt x="108" y="27"/>
                      <a:pt x="90" y="0"/>
                      <a:pt x="5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30"/>
              <p:cNvSpPr/>
              <p:nvPr/>
            </p:nvSpPr>
            <p:spPr>
              <a:xfrm>
                <a:off x="7665556" y="3845518"/>
                <a:ext cx="20395" cy="47885"/>
              </a:xfrm>
              <a:custGeom>
                <a:avLst/>
                <a:gdLst/>
                <a:ahLst/>
                <a:cxnLst/>
                <a:rect l="l" t="t" r="r" b="b"/>
                <a:pathLst>
                  <a:path w="161" h="378" extrusionOk="0">
                    <a:moveTo>
                      <a:pt x="116" y="0"/>
                    </a:moveTo>
                    <a:cubicBezTo>
                      <a:pt x="81" y="0"/>
                      <a:pt x="54" y="9"/>
                      <a:pt x="45" y="45"/>
                    </a:cubicBezTo>
                    <a:cubicBezTo>
                      <a:pt x="9" y="134"/>
                      <a:pt x="0" y="241"/>
                      <a:pt x="18" y="339"/>
                    </a:cubicBezTo>
                    <a:cubicBezTo>
                      <a:pt x="18" y="361"/>
                      <a:pt x="48" y="377"/>
                      <a:pt x="74" y="377"/>
                    </a:cubicBezTo>
                    <a:cubicBezTo>
                      <a:pt x="79" y="377"/>
                      <a:pt x="85" y="376"/>
                      <a:pt x="90" y="375"/>
                    </a:cubicBezTo>
                    <a:cubicBezTo>
                      <a:pt x="116" y="366"/>
                      <a:pt x="125" y="339"/>
                      <a:pt x="125" y="312"/>
                    </a:cubicBezTo>
                    <a:cubicBezTo>
                      <a:pt x="125" y="309"/>
                      <a:pt x="125" y="303"/>
                      <a:pt x="125" y="303"/>
                    </a:cubicBezTo>
                    <a:cubicBezTo>
                      <a:pt x="125" y="294"/>
                      <a:pt x="125" y="294"/>
                      <a:pt x="116" y="285"/>
                    </a:cubicBezTo>
                    <a:cubicBezTo>
                      <a:pt x="116" y="277"/>
                      <a:pt x="116" y="268"/>
                      <a:pt x="116" y="259"/>
                    </a:cubicBezTo>
                    <a:cubicBezTo>
                      <a:pt x="116" y="232"/>
                      <a:pt x="116" y="214"/>
                      <a:pt x="125" y="187"/>
                    </a:cubicBezTo>
                    <a:cubicBezTo>
                      <a:pt x="125" y="187"/>
                      <a:pt x="125" y="182"/>
                      <a:pt x="125" y="178"/>
                    </a:cubicBezTo>
                    <a:cubicBezTo>
                      <a:pt x="125" y="178"/>
                      <a:pt x="125" y="170"/>
                      <a:pt x="125" y="170"/>
                    </a:cubicBezTo>
                    <a:cubicBezTo>
                      <a:pt x="125" y="152"/>
                      <a:pt x="125" y="143"/>
                      <a:pt x="134" y="134"/>
                    </a:cubicBezTo>
                    <a:cubicBezTo>
                      <a:pt x="134" y="116"/>
                      <a:pt x="143" y="89"/>
                      <a:pt x="152" y="71"/>
                    </a:cubicBezTo>
                    <a:cubicBezTo>
                      <a:pt x="161" y="45"/>
                      <a:pt x="143" y="9"/>
                      <a:pt x="11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30"/>
              <p:cNvSpPr/>
              <p:nvPr/>
            </p:nvSpPr>
            <p:spPr>
              <a:xfrm>
                <a:off x="7576247" y="3814988"/>
                <a:ext cx="13681" cy="44338"/>
              </a:xfrm>
              <a:custGeom>
                <a:avLst/>
                <a:gdLst/>
                <a:ahLst/>
                <a:cxnLst/>
                <a:rect l="l" t="t" r="r" b="b"/>
                <a:pathLst>
                  <a:path w="108" h="350" extrusionOk="0">
                    <a:moveTo>
                      <a:pt x="54" y="0"/>
                    </a:moveTo>
                    <a:cubicBezTo>
                      <a:pt x="27" y="0"/>
                      <a:pt x="1" y="27"/>
                      <a:pt x="1" y="54"/>
                    </a:cubicBezTo>
                    <a:lnTo>
                      <a:pt x="1" y="295"/>
                    </a:lnTo>
                    <a:cubicBezTo>
                      <a:pt x="1" y="326"/>
                      <a:pt x="21" y="350"/>
                      <a:pt x="44" y="350"/>
                    </a:cubicBezTo>
                    <a:cubicBezTo>
                      <a:pt x="47" y="350"/>
                      <a:pt x="51" y="349"/>
                      <a:pt x="54" y="348"/>
                    </a:cubicBezTo>
                    <a:cubicBezTo>
                      <a:pt x="81" y="348"/>
                      <a:pt x="108" y="330"/>
                      <a:pt x="108" y="295"/>
                    </a:cubicBezTo>
                    <a:lnTo>
                      <a:pt x="108" y="54"/>
                    </a:lnTo>
                    <a:cubicBezTo>
                      <a:pt x="108" y="27"/>
                      <a:pt x="81" y="0"/>
                      <a:pt x="5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30"/>
              <p:cNvSpPr/>
              <p:nvPr/>
            </p:nvSpPr>
            <p:spPr>
              <a:xfrm>
                <a:off x="7500493" y="3773184"/>
                <a:ext cx="13681" cy="2153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70" extrusionOk="0">
                    <a:moveTo>
                      <a:pt x="54" y="0"/>
                    </a:moveTo>
                    <a:cubicBezTo>
                      <a:pt x="45" y="0"/>
                      <a:pt x="45" y="0"/>
                      <a:pt x="37" y="9"/>
                    </a:cubicBezTo>
                    <a:cubicBezTo>
                      <a:pt x="28" y="9"/>
                      <a:pt x="19" y="9"/>
                      <a:pt x="10" y="18"/>
                    </a:cubicBezTo>
                    <a:cubicBezTo>
                      <a:pt x="1" y="27"/>
                      <a:pt x="1" y="45"/>
                      <a:pt x="1" y="54"/>
                    </a:cubicBezTo>
                    <a:lnTo>
                      <a:pt x="1" y="116"/>
                    </a:lnTo>
                    <a:cubicBezTo>
                      <a:pt x="1" y="125"/>
                      <a:pt x="1" y="134"/>
                      <a:pt x="1" y="134"/>
                    </a:cubicBezTo>
                    <a:cubicBezTo>
                      <a:pt x="1" y="143"/>
                      <a:pt x="10" y="152"/>
                      <a:pt x="10" y="152"/>
                    </a:cubicBezTo>
                    <a:cubicBezTo>
                      <a:pt x="19" y="161"/>
                      <a:pt x="28" y="161"/>
                      <a:pt x="28" y="170"/>
                    </a:cubicBezTo>
                    <a:lnTo>
                      <a:pt x="63" y="170"/>
                    </a:lnTo>
                    <a:cubicBezTo>
                      <a:pt x="72" y="170"/>
                      <a:pt x="81" y="161"/>
                      <a:pt x="90" y="152"/>
                    </a:cubicBezTo>
                    <a:cubicBezTo>
                      <a:pt x="99" y="143"/>
                      <a:pt x="108" y="134"/>
                      <a:pt x="108" y="116"/>
                    </a:cubicBezTo>
                    <a:lnTo>
                      <a:pt x="108" y="54"/>
                    </a:lnTo>
                    <a:cubicBezTo>
                      <a:pt x="108" y="54"/>
                      <a:pt x="108" y="45"/>
                      <a:pt x="99" y="36"/>
                    </a:cubicBezTo>
                    <a:cubicBezTo>
                      <a:pt x="99" y="27"/>
                      <a:pt x="99" y="27"/>
                      <a:pt x="90" y="18"/>
                    </a:cubicBezTo>
                    <a:cubicBezTo>
                      <a:pt x="90" y="18"/>
                      <a:pt x="81" y="9"/>
                      <a:pt x="72" y="9"/>
                    </a:cubicBezTo>
                    <a:cubicBezTo>
                      <a:pt x="63" y="0"/>
                      <a:pt x="63" y="0"/>
                      <a:pt x="5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30"/>
              <p:cNvSpPr/>
              <p:nvPr/>
            </p:nvSpPr>
            <p:spPr>
              <a:xfrm>
                <a:off x="7727628" y="3814988"/>
                <a:ext cx="14821" cy="44338"/>
              </a:xfrm>
              <a:custGeom>
                <a:avLst/>
                <a:gdLst/>
                <a:ahLst/>
                <a:cxnLst/>
                <a:rect l="l" t="t" r="r" b="b"/>
                <a:pathLst>
                  <a:path w="117" h="350" extrusionOk="0">
                    <a:moveTo>
                      <a:pt x="63" y="0"/>
                    </a:moveTo>
                    <a:cubicBezTo>
                      <a:pt x="28" y="0"/>
                      <a:pt x="1" y="27"/>
                      <a:pt x="1" y="54"/>
                    </a:cubicBezTo>
                    <a:lnTo>
                      <a:pt x="1" y="295"/>
                    </a:lnTo>
                    <a:cubicBezTo>
                      <a:pt x="1" y="326"/>
                      <a:pt x="21" y="350"/>
                      <a:pt x="50" y="350"/>
                    </a:cubicBezTo>
                    <a:cubicBezTo>
                      <a:pt x="54" y="350"/>
                      <a:pt x="59" y="349"/>
                      <a:pt x="63" y="348"/>
                    </a:cubicBezTo>
                    <a:cubicBezTo>
                      <a:pt x="90" y="348"/>
                      <a:pt x="117" y="330"/>
                      <a:pt x="117" y="295"/>
                    </a:cubicBezTo>
                    <a:lnTo>
                      <a:pt x="117" y="54"/>
                    </a:lnTo>
                    <a:cubicBezTo>
                      <a:pt x="117" y="27"/>
                      <a:pt x="90" y="0"/>
                      <a:pt x="6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30"/>
              <p:cNvSpPr/>
              <p:nvPr/>
            </p:nvSpPr>
            <p:spPr>
              <a:xfrm>
                <a:off x="7807943" y="3830823"/>
                <a:ext cx="13681" cy="4750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375" extrusionOk="0">
                    <a:moveTo>
                      <a:pt x="54" y="0"/>
                    </a:moveTo>
                    <a:cubicBezTo>
                      <a:pt x="27" y="0"/>
                      <a:pt x="0" y="18"/>
                      <a:pt x="0" y="54"/>
                    </a:cubicBezTo>
                    <a:lnTo>
                      <a:pt x="0" y="321"/>
                    </a:lnTo>
                    <a:cubicBezTo>
                      <a:pt x="0" y="348"/>
                      <a:pt x="27" y="375"/>
                      <a:pt x="54" y="375"/>
                    </a:cubicBezTo>
                    <a:cubicBezTo>
                      <a:pt x="81" y="375"/>
                      <a:pt x="107" y="357"/>
                      <a:pt x="107" y="321"/>
                    </a:cubicBezTo>
                    <a:lnTo>
                      <a:pt x="107" y="54"/>
                    </a:lnTo>
                    <a:cubicBezTo>
                      <a:pt x="107" y="27"/>
                      <a:pt x="81" y="0"/>
                      <a:pt x="5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30"/>
              <p:cNvSpPr/>
              <p:nvPr/>
            </p:nvSpPr>
            <p:spPr>
              <a:xfrm>
                <a:off x="7883697" y="3804474"/>
                <a:ext cx="19255" cy="43704"/>
              </a:xfrm>
              <a:custGeom>
                <a:avLst/>
                <a:gdLst/>
                <a:ahLst/>
                <a:cxnLst/>
                <a:rect l="l" t="t" r="r" b="b"/>
                <a:pathLst>
                  <a:path w="152" h="345" extrusionOk="0">
                    <a:moveTo>
                      <a:pt x="86" y="1"/>
                    </a:moveTo>
                    <a:cubicBezTo>
                      <a:pt x="81" y="1"/>
                      <a:pt x="76" y="1"/>
                      <a:pt x="71" y="3"/>
                    </a:cubicBezTo>
                    <a:cubicBezTo>
                      <a:pt x="45" y="12"/>
                      <a:pt x="27" y="39"/>
                      <a:pt x="36" y="65"/>
                    </a:cubicBezTo>
                    <a:cubicBezTo>
                      <a:pt x="36" y="74"/>
                      <a:pt x="36" y="74"/>
                      <a:pt x="36" y="83"/>
                    </a:cubicBezTo>
                    <a:cubicBezTo>
                      <a:pt x="36" y="92"/>
                      <a:pt x="36" y="110"/>
                      <a:pt x="36" y="119"/>
                    </a:cubicBezTo>
                    <a:cubicBezTo>
                      <a:pt x="36" y="137"/>
                      <a:pt x="36" y="155"/>
                      <a:pt x="36" y="172"/>
                    </a:cubicBezTo>
                    <a:cubicBezTo>
                      <a:pt x="36" y="181"/>
                      <a:pt x="36" y="181"/>
                      <a:pt x="36" y="190"/>
                    </a:cubicBezTo>
                    <a:cubicBezTo>
                      <a:pt x="36" y="199"/>
                      <a:pt x="36" y="208"/>
                      <a:pt x="27" y="217"/>
                    </a:cubicBezTo>
                    <a:cubicBezTo>
                      <a:pt x="27" y="244"/>
                      <a:pt x="18" y="262"/>
                      <a:pt x="9" y="279"/>
                    </a:cubicBezTo>
                    <a:cubicBezTo>
                      <a:pt x="0" y="306"/>
                      <a:pt x="27" y="342"/>
                      <a:pt x="54" y="342"/>
                    </a:cubicBezTo>
                    <a:cubicBezTo>
                      <a:pt x="58" y="343"/>
                      <a:pt x="63" y="344"/>
                      <a:pt x="68" y="344"/>
                    </a:cubicBezTo>
                    <a:cubicBezTo>
                      <a:pt x="89" y="344"/>
                      <a:pt x="109" y="328"/>
                      <a:pt x="116" y="306"/>
                    </a:cubicBezTo>
                    <a:cubicBezTo>
                      <a:pt x="152" y="226"/>
                      <a:pt x="152" y="128"/>
                      <a:pt x="134" y="39"/>
                    </a:cubicBezTo>
                    <a:cubicBezTo>
                      <a:pt x="134" y="17"/>
                      <a:pt x="110" y="1"/>
                      <a:pt x="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30"/>
              <p:cNvSpPr/>
              <p:nvPr/>
            </p:nvSpPr>
            <p:spPr>
              <a:xfrm>
                <a:off x="7823778" y="3754563"/>
                <a:ext cx="18115" cy="21789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72" extrusionOk="0">
                    <a:moveTo>
                      <a:pt x="81" y="1"/>
                    </a:moveTo>
                    <a:cubicBezTo>
                      <a:pt x="78" y="1"/>
                      <a:pt x="74" y="2"/>
                      <a:pt x="72" y="4"/>
                    </a:cubicBezTo>
                    <a:cubicBezTo>
                      <a:pt x="54" y="4"/>
                      <a:pt x="45" y="13"/>
                      <a:pt x="36" y="31"/>
                    </a:cubicBezTo>
                    <a:cubicBezTo>
                      <a:pt x="27" y="49"/>
                      <a:pt x="18" y="67"/>
                      <a:pt x="9" y="85"/>
                    </a:cubicBezTo>
                    <a:cubicBezTo>
                      <a:pt x="0" y="94"/>
                      <a:pt x="0" y="102"/>
                      <a:pt x="0" y="111"/>
                    </a:cubicBezTo>
                    <a:cubicBezTo>
                      <a:pt x="0" y="120"/>
                      <a:pt x="0" y="120"/>
                      <a:pt x="0" y="129"/>
                    </a:cubicBezTo>
                    <a:cubicBezTo>
                      <a:pt x="0" y="138"/>
                      <a:pt x="9" y="147"/>
                      <a:pt x="9" y="147"/>
                    </a:cubicBezTo>
                    <a:cubicBezTo>
                      <a:pt x="18" y="156"/>
                      <a:pt x="18" y="156"/>
                      <a:pt x="27" y="165"/>
                    </a:cubicBezTo>
                    <a:cubicBezTo>
                      <a:pt x="31" y="169"/>
                      <a:pt x="38" y="172"/>
                      <a:pt x="46" y="172"/>
                    </a:cubicBezTo>
                    <a:cubicBezTo>
                      <a:pt x="54" y="172"/>
                      <a:pt x="63" y="169"/>
                      <a:pt x="72" y="165"/>
                    </a:cubicBezTo>
                    <a:cubicBezTo>
                      <a:pt x="81" y="165"/>
                      <a:pt x="89" y="156"/>
                      <a:pt x="98" y="147"/>
                    </a:cubicBezTo>
                    <a:cubicBezTo>
                      <a:pt x="107" y="120"/>
                      <a:pt x="116" y="102"/>
                      <a:pt x="134" y="85"/>
                    </a:cubicBezTo>
                    <a:cubicBezTo>
                      <a:pt x="134" y="76"/>
                      <a:pt x="134" y="67"/>
                      <a:pt x="134" y="67"/>
                    </a:cubicBezTo>
                    <a:cubicBezTo>
                      <a:pt x="143" y="58"/>
                      <a:pt x="134" y="49"/>
                      <a:pt x="134" y="40"/>
                    </a:cubicBezTo>
                    <a:cubicBezTo>
                      <a:pt x="134" y="31"/>
                      <a:pt x="134" y="31"/>
                      <a:pt x="125" y="22"/>
                    </a:cubicBezTo>
                    <a:cubicBezTo>
                      <a:pt x="125" y="13"/>
                      <a:pt x="116" y="13"/>
                      <a:pt x="107" y="13"/>
                    </a:cubicBezTo>
                    <a:cubicBezTo>
                      <a:pt x="101" y="7"/>
                      <a:pt x="90" y="1"/>
                      <a:pt x="8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30"/>
              <p:cNvSpPr/>
              <p:nvPr/>
            </p:nvSpPr>
            <p:spPr>
              <a:xfrm>
                <a:off x="7375081" y="3853372"/>
                <a:ext cx="18242" cy="44211"/>
              </a:xfrm>
              <a:custGeom>
                <a:avLst/>
                <a:gdLst/>
                <a:ahLst/>
                <a:cxnLst/>
                <a:rect l="l" t="t" r="r" b="b"/>
                <a:pathLst>
                  <a:path w="144" h="349" extrusionOk="0">
                    <a:moveTo>
                      <a:pt x="36" y="0"/>
                    </a:moveTo>
                    <a:cubicBezTo>
                      <a:pt x="27" y="9"/>
                      <a:pt x="10" y="18"/>
                      <a:pt x="1" y="27"/>
                    </a:cubicBezTo>
                    <a:cubicBezTo>
                      <a:pt x="1" y="45"/>
                      <a:pt x="1" y="54"/>
                      <a:pt x="1" y="72"/>
                    </a:cubicBezTo>
                    <a:cubicBezTo>
                      <a:pt x="10" y="152"/>
                      <a:pt x="18" y="232"/>
                      <a:pt x="36" y="313"/>
                    </a:cubicBezTo>
                    <a:cubicBezTo>
                      <a:pt x="36" y="322"/>
                      <a:pt x="45" y="331"/>
                      <a:pt x="54" y="339"/>
                    </a:cubicBezTo>
                    <a:cubicBezTo>
                      <a:pt x="72" y="348"/>
                      <a:pt x="90" y="348"/>
                      <a:pt x="99" y="348"/>
                    </a:cubicBezTo>
                    <a:cubicBezTo>
                      <a:pt x="117" y="339"/>
                      <a:pt x="125" y="331"/>
                      <a:pt x="134" y="322"/>
                    </a:cubicBezTo>
                    <a:cubicBezTo>
                      <a:pt x="143" y="304"/>
                      <a:pt x="143" y="295"/>
                      <a:pt x="134" y="277"/>
                    </a:cubicBezTo>
                    <a:cubicBezTo>
                      <a:pt x="125" y="197"/>
                      <a:pt x="117" y="116"/>
                      <a:pt x="108" y="36"/>
                    </a:cubicBezTo>
                    <a:cubicBezTo>
                      <a:pt x="99" y="27"/>
                      <a:pt x="90" y="9"/>
                      <a:pt x="81" y="9"/>
                    </a:cubicBezTo>
                    <a:cubicBezTo>
                      <a:pt x="63" y="0"/>
                      <a:pt x="54" y="0"/>
                      <a:pt x="3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30"/>
              <p:cNvSpPr/>
              <p:nvPr/>
            </p:nvSpPr>
            <p:spPr>
              <a:xfrm>
                <a:off x="7359246" y="3777618"/>
                <a:ext cx="13681" cy="28376"/>
              </a:xfrm>
              <a:custGeom>
                <a:avLst/>
                <a:gdLst/>
                <a:ahLst/>
                <a:cxnLst/>
                <a:rect l="l" t="t" r="r" b="b"/>
                <a:pathLst>
                  <a:path w="108" h="224" extrusionOk="0">
                    <a:moveTo>
                      <a:pt x="54" y="1"/>
                    </a:moveTo>
                    <a:cubicBezTo>
                      <a:pt x="45" y="1"/>
                      <a:pt x="27" y="1"/>
                      <a:pt x="19" y="10"/>
                    </a:cubicBezTo>
                    <a:cubicBezTo>
                      <a:pt x="10" y="28"/>
                      <a:pt x="1" y="36"/>
                      <a:pt x="1" y="54"/>
                    </a:cubicBezTo>
                    <a:lnTo>
                      <a:pt x="1" y="170"/>
                    </a:lnTo>
                    <a:cubicBezTo>
                      <a:pt x="1" y="188"/>
                      <a:pt x="10" y="197"/>
                      <a:pt x="19" y="215"/>
                    </a:cubicBezTo>
                    <a:cubicBezTo>
                      <a:pt x="27" y="224"/>
                      <a:pt x="45" y="224"/>
                      <a:pt x="54" y="224"/>
                    </a:cubicBezTo>
                    <a:cubicBezTo>
                      <a:pt x="72" y="224"/>
                      <a:pt x="90" y="224"/>
                      <a:pt x="99" y="215"/>
                    </a:cubicBezTo>
                    <a:cubicBezTo>
                      <a:pt x="108" y="197"/>
                      <a:pt x="108" y="188"/>
                      <a:pt x="108" y="170"/>
                    </a:cubicBezTo>
                    <a:lnTo>
                      <a:pt x="108" y="54"/>
                    </a:lnTo>
                    <a:cubicBezTo>
                      <a:pt x="108" y="36"/>
                      <a:pt x="108" y="28"/>
                      <a:pt x="99" y="10"/>
                    </a:cubicBezTo>
                    <a:cubicBezTo>
                      <a:pt x="90" y="1"/>
                      <a:pt x="72" y="1"/>
                      <a:pt x="5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30"/>
              <p:cNvSpPr/>
              <p:nvPr/>
            </p:nvSpPr>
            <p:spPr>
              <a:xfrm>
                <a:off x="7269938" y="3861226"/>
                <a:ext cx="22802" cy="6714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530" extrusionOk="0">
                    <a:moveTo>
                      <a:pt x="126" y="1"/>
                    </a:moveTo>
                    <a:cubicBezTo>
                      <a:pt x="90" y="1"/>
                      <a:pt x="63" y="28"/>
                      <a:pt x="63" y="54"/>
                    </a:cubicBezTo>
                    <a:cubicBezTo>
                      <a:pt x="72" y="197"/>
                      <a:pt x="54" y="331"/>
                      <a:pt x="10" y="465"/>
                    </a:cubicBezTo>
                    <a:cubicBezTo>
                      <a:pt x="1" y="492"/>
                      <a:pt x="19" y="527"/>
                      <a:pt x="46" y="527"/>
                    </a:cubicBezTo>
                    <a:cubicBezTo>
                      <a:pt x="50" y="529"/>
                      <a:pt x="55" y="530"/>
                      <a:pt x="60" y="530"/>
                    </a:cubicBezTo>
                    <a:cubicBezTo>
                      <a:pt x="81" y="530"/>
                      <a:pt x="101" y="514"/>
                      <a:pt x="108" y="492"/>
                    </a:cubicBezTo>
                    <a:cubicBezTo>
                      <a:pt x="162" y="349"/>
                      <a:pt x="179" y="197"/>
                      <a:pt x="179" y="54"/>
                    </a:cubicBezTo>
                    <a:cubicBezTo>
                      <a:pt x="179" y="28"/>
                      <a:pt x="153" y="1"/>
                      <a:pt x="12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30"/>
              <p:cNvSpPr/>
              <p:nvPr/>
            </p:nvSpPr>
            <p:spPr>
              <a:xfrm>
                <a:off x="7222560" y="3799914"/>
                <a:ext cx="26096" cy="5244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414" extrusionOk="0">
                    <a:moveTo>
                      <a:pt x="146" y="1"/>
                    </a:moveTo>
                    <a:cubicBezTo>
                      <a:pt x="122" y="1"/>
                      <a:pt x="97" y="17"/>
                      <a:pt x="89" y="39"/>
                    </a:cubicBezTo>
                    <a:cubicBezTo>
                      <a:pt x="63" y="146"/>
                      <a:pt x="36" y="244"/>
                      <a:pt x="9" y="342"/>
                    </a:cubicBezTo>
                    <a:cubicBezTo>
                      <a:pt x="0" y="369"/>
                      <a:pt x="18" y="405"/>
                      <a:pt x="45" y="414"/>
                    </a:cubicBezTo>
                    <a:cubicBezTo>
                      <a:pt x="81" y="414"/>
                      <a:pt x="107" y="405"/>
                      <a:pt x="116" y="369"/>
                    </a:cubicBezTo>
                    <a:cubicBezTo>
                      <a:pt x="143" y="271"/>
                      <a:pt x="170" y="173"/>
                      <a:pt x="197" y="75"/>
                    </a:cubicBezTo>
                    <a:cubicBezTo>
                      <a:pt x="205" y="39"/>
                      <a:pt x="188" y="12"/>
                      <a:pt x="161" y="3"/>
                    </a:cubicBezTo>
                    <a:cubicBezTo>
                      <a:pt x="156" y="2"/>
                      <a:pt x="151" y="1"/>
                      <a:pt x="14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30"/>
              <p:cNvSpPr/>
              <p:nvPr/>
            </p:nvSpPr>
            <p:spPr>
              <a:xfrm>
                <a:off x="7149086" y="3785219"/>
                <a:ext cx="20395" cy="48265"/>
              </a:xfrm>
              <a:custGeom>
                <a:avLst/>
                <a:gdLst/>
                <a:ahLst/>
                <a:cxnLst/>
                <a:rect l="l" t="t" r="r" b="b"/>
                <a:pathLst>
                  <a:path w="161" h="381" extrusionOk="0">
                    <a:moveTo>
                      <a:pt x="93" y="1"/>
                    </a:moveTo>
                    <a:cubicBezTo>
                      <a:pt x="72" y="1"/>
                      <a:pt x="52" y="17"/>
                      <a:pt x="45" y="39"/>
                    </a:cubicBezTo>
                    <a:cubicBezTo>
                      <a:pt x="9" y="137"/>
                      <a:pt x="0" y="235"/>
                      <a:pt x="18" y="333"/>
                    </a:cubicBezTo>
                    <a:cubicBezTo>
                      <a:pt x="18" y="363"/>
                      <a:pt x="43" y="380"/>
                      <a:pt x="66" y="380"/>
                    </a:cubicBezTo>
                    <a:cubicBezTo>
                      <a:pt x="71" y="380"/>
                      <a:pt x="76" y="379"/>
                      <a:pt x="81" y="378"/>
                    </a:cubicBezTo>
                    <a:cubicBezTo>
                      <a:pt x="116" y="369"/>
                      <a:pt x="125" y="342"/>
                      <a:pt x="116" y="307"/>
                    </a:cubicBezTo>
                    <a:lnTo>
                      <a:pt x="116" y="307"/>
                    </a:lnTo>
                    <a:cubicBezTo>
                      <a:pt x="119" y="309"/>
                      <a:pt x="120" y="310"/>
                      <a:pt x="120" y="310"/>
                    </a:cubicBezTo>
                    <a:cubicBezTo>
                      <a:pt x="121" y="310"/>
                      <a:pt x="116" y="304"/>
                      <a:pt x="116" y="298"/>
                    </a:cubicBezTo>
                    <a:cubicBezTo>
                      <a:pt x="116" y="298"/>
                      <a:pt x="116" y="289"/>
                      <a:pt x="116" y="280"/>
                    </a:cubicBezTo>
                    <a:cubicBezTo>
                      <a:pt x="116" y="271"/>
                      <a:pt x="116" y="262"/>
                      <a:pt x="116" y="253"/>
                    </a:cubicBezTo>
                    <a:cubicBezTo>
                      <a:pt x="116" y="226"/>
                      <a:pt x="116" y="208"/>
                      <a:pt x="116" y="182"/>
                    </a:cubicBezTo>
                    <a:cubicBezTo>
                      <a:pt x="125" y="173"/>
                      <a:pt x="125" y="164"/>
                      <a:pt x="125" y="164"/>
                    </a:cubicBezTo>
                    <a:cubicBezTo>
                      <a:pt x="125" y="155"/>
                      <a:pt x="125" y="137"/>
                      <a:pt x="125" y="128"/>
                    </a:cubicBezTo>
                    <a:cubicBezTo>
                      <a:pt x="134" y="110"/>
                      <a:pt x="143" y="83"/>
                      <a:pt x="152" y="66"/>
                    </a:cubicBezTo>
                    <a:cubicBezTo>
                      <a:pt x="161" y="39"/>
                      <a:pt x="134" y="3"/>
                      <a:pt x="107" y="3"/>
                    </a:cubicBezTo>
                    <a:cubicBezTo>
                      <a:pt x="103" y="2"/>
                      <a:pt x="98" y="1"/>
                      <a:pt x="9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30"/>
              <p:cNvSpPr/>
              <p:nvPr/>
            </p:nvSpPr>
            <p:spPr>
              <a:xfrm>
                <a:off x="7169355" y="3655500"/>
                <a:ext cx="26223" cy="48772"/>
              </a:xfrm>
              <a:custGeom>
                <a:avLst/>
                <a:gdLst/>
                <a:ahLst/>
                <a:cxnLst/>
                <a:rect l="l" t="t" r="r" b="b"/>
                <a:pathLst>
                  <a:path w="207" h="385" extrusionOk="0">
                    <a:moveTo>
                      <a:pt x="142" y="1"/>
                    </a:moveTo>
                    <a:cubicBezTo>
                      <a:pt x="126" y="1"/>
                      <a:pt x="111" y="11"/>
                      <a:pt x="99" y="28"/>
                    </a:cubicBezTo>
                    <a:cubicBezTo>
                      <a:pt x="46" y="117"/>
                      <a:pt x="10" y="224"/>
                      <a:pt x="1" y="322"/>
                    </a:cubicBezTo>
                    <a:cubicBezTo>
                      <a:pt x="1" y="358"/>
                      <a:pt x="28" y="385"/>
                      <a:pt x="54" y="385"/>
                    </a:cubicBezTo>
                    <a:cubicBezTo>
                      <a:pt x="90" y="376"/>
                      <a:pt x="108" y="358"/>
                      <a:pt x="108" y="322"/>
                    </a:cubicBezTo>
                    <a:cubicBezTo>
                      <a:pt x="108" y="314"/>
                      <a:pt x="117" y="305"/>
                      <a:pt x="117" y="287"/>
                    </a:cubicBezTo>
                    <a:cubicBezTo>
                      <a:pt x="117" y="278"/>
                      <a:pt x="117" y="269"/>
                      <a:pt x="117" y="269"/>
                    </a:cubicBezTo>
                    <a:cubicBezTo>
                      <a:pt x="126" y="242"/>
                      <a:pt x="126" y="224"/>
                      <a:pt x="135" y="198"/>
                    </a:cubicBezTo>
                    <a:cubicBezTo>
                      <a:pt x="144" y="189"/>
                      <a:pt x="144" y="180"/>
                      <a:pt x="153" y="171"/>
                    </a:cubicBezTo>
                    <a:cubicBezTo>
                      <a:pt x="153" y="166"/>
                      <a:pt x="152" y="165"/>
                      <a:pt x="151" y="164"/>
                    </a:cubicBezTo>
                    <a:lnTo>
                      <a:pt x="151" y="164"/>
                    </a:lnTo>
                    <a:cubicBezTo>
                      <a:pt x="152" y="164"/>
                      <a:pt x="152" y="163"/>
                      <a:pt x="153" y="162"/>
                    </a:cubicBezTo>
                    <a:cubicBezTo>
                      <a:pt x="153" y="153"/>
                      <a:pt x="153" y="153"/>
                      <a:pt x="162" y="144"/>
                    </a:cubicBezTo>
                    <a:cubicBezTo>
                      <a:pt x="170" y="126"/>
                      <a:pt x="179" y="99"/>
                      <a:pt x="197" y="82"/>
                    </a:cubicBezTo>
                    <a:cubicBezTo>
                      <a:pt x="206" y="64"/>
                      <a:pt x="197" y="19"/>
                      <a:pt x="170" y="10"/>
                    </a:cubicBezTo>
                    <a:cubicBezTo>
                      <a:pt x="161" y="4"/>
                      <a:pt x="151" y="1"/>
                      <a:pt x="14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30"/>
              <p:cNvSpPr/>
              <p:nvPr/>
            </p:nvSpPr>
            <p:spPr>
              <a:xfrm>
                <a:off x="7202164" y="3743288"/>
                <a:ext cx="23816" cy="48391"/>
              </a:xfrm>
              <a:custGeom>
                <a:avLst/>
                <a:gdLst/>
                <a:ahLst/>
                <a:cxnLst/>
                <a:rect l="l" t="t" r="r" b="b"/>
                <a:pathLst>
                  <a:path w="188" h="382" extrusionOk="0">
                    <a:moveTo>
                      <a:pt x="131" y="1"/>
                    </a:moveTo>
                    <a:cubicBezTo>
                      <a:pt x="112" y="1"/>
                      <a:pt x="94" y="9"/>
                      <a:pt x="81" y="22"/>
                    </a:cubicBezTo>
                    <a:cubicBezTo>
                      <a:pt x="19" y="120"/>
                      <a:pt x="1" y="227"/>
                      <a:pt x="19" y="334"/>
                    </a:cubicBezTo>
                    <a:cubicBezTo>
                      <a:pt x="19" y="364"/>
                      <a:pt x="43" y="381"/>
                      <a:pt x="67" y="381"/>
                    </a:cubicBezTo>
                    <a:cubicBezTo>
                      <a:pt x="72" y="381"/>
                      <a:pt x="76" y="380"/>
                      <a:pt x="81" y="379"/>
                    </a:cubicBezTo>
                    <a:cubicBezTo>
                      <a:pt x="117" y="370"/>
                      <a:pt x="126" y="343"/>
                      <a:pt x="126" y="307"/>
                    </a:cubicBezTo>
                    <a:cubicBezTo>
                      <a:pt x="117" y="307"/>
                      <a:pt x="117" y="307"/>
                      <a:pt x="117" y="299"/>
                    </a:cubicBezTo>
                    <a:cubicBezTo>
                      <a:pt x="117" y="299"/>
                      <a:pt x="117" y="290"/>
                      <a:pt x="117" y="281"/>
                    </a:cubicBezTo>
                    <a:cubicBezTo>
                      <a:pt x="117" y="272"/>
                      <a:pt x="117" y="263"/>
                      <a:pt x="117" y="254"/>
                    </a:cubicBezTo>
                    <a:cubicBezTo>
                      <a:pt x="117" y="245"/>
                      <a:pt x="117" y="236"/>
                      <a:pt x="117" y="236"/>
                    </a:cubicBezTo>
                    <a:cubicBezTo>
                      <a:pt x="117" y="233"/>
                      <a:pt x="118" y="228"/>
                      <a:pt x="119" y="224"/>
                    </a:cubicBezTo>
                    <a:lnTo>
                      <a:pt x="119" y="224"/>
                    </a:lnTo>
                    <a:cubicBezTo>
                      <a:pt x="126" y="216"/>
                      <a:pt x="126" y="208"/>
                      <a:pt x="126" y="191"/>
                    </a:cubicBezTo>
                    <a:cubicBezTo>
                      <a:pt x="126" y="183"/>
                      <a:pt x="134" y="174"/>
                      <a:pt x="134" y="165"/>
                    </a:cubicBezTo>
                    <a:cubicBezTo>
                      <a:pt x="134" y="156"/>
                      <a:pt x="134" y="156"/>
                      <a:pt x="143" y="147"/>
                    </a:cubicBezTo>
                    <a:cubicBezTo>
                      <a:pt x="143" y="147"/>
                      <a:pt x="149" y="135"/>
                      <a:pt x="147" y="135"/>
                    </a:cubicBezTo>
                    <a:cubicBezTo>
                      <a:pt x="146" y="135"/>
                      <a:pt x="145" y="136"/>
                      <a:pt x="143" y="138"/>
                    </a:cubicBezTo>
                    <a:cubicBezTo>
                      <a:pt x="152" y="120"/>
                      <a:pt x="161" y="102"/>
                      <a:pt x="179" y="84"/>
                    </a:cubicBezTo>
                    <a:cubicBezTo>
                      <a:pt x="188" y="58"/>
                      <a:pt x="179" y="22"/>
                      <a:pt x="152" y="4"/>
                    </a:cubicBezTo>
                    <a:cubicBezTo>
                      <a:pt x="145" y="2"/>
                      <a:pt x="138" y="1"/>
                      <a:pt x="13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30"/>
              <p:cNvSpPr/>
              <p:nvPr/>
            </p:nvSpPr>
            <p:spPr>
              <a:xfrm>
                <a:off x="7169355" y="3948254"/>
                <a:ext cx="13681" cy="63466"/>
              </a:xfrm>
              <a:custGeom>
                <a:avLst/>
                <a:gdLst/>
                <a:ahLst/>
                <a:cxnLst/>
                <a:rect l="l" t="t" r="r" b="b"/>
                <a:pathLst>
                  <a:path w="108" h="501" extrusionOk="0">
                    <a:moveTo>
                      <a:pt x="54" y="1"/>
                    </a:moveTo>
                    <a:cubicBezTo>
                      <a:pt x="28" y="1"/>
                      <a:pt x="1" y="28"/>
                      <a:pt x="1" y="54"/>
                    </a:cubicBezTo>
                    <a:lnTo>
                      <a:pt x="1" y="447"/>
                    </a:lnTo>
                    <a:cubicBezTo>
                      <a:pt x="1" y="474"/>
                      <a:pt x="28" y="500"/>
                      <a:pt x="54" y="500"/>
                    </a:cubicBezTo>
                    <a:cubicBezTo>
                      <a:pt x="90" y="500"/>
                      <a:pt x="108" y="474"/>
                      <a:pt x="108" y="447"/>
                    </a:cubicBezTo>
                    <a:lnTo>
                      <a:pt x="108" y="54"/>
                    </a:lnTo>
                    <a:cubicBezTo>
                      <a:pt x="108" y="28"/>
                      <a:pt x="90" y="1"/>
                      <a:pt x="5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30"/>
              <p:cNvSpPr/>
              <p:nvPr/>
            </p:nvSpPr>
            <p:spPr>
              <a:xfrm>
                <a:off x="7240548" y="3978530"/>
                <a:ext cx="19382" cy="48138"/>
              </a:xfrm>
              <a:custGeom>
                <a:avLst/>
                <a:gdLst/>
                <a:ahLst/>
                <a:cxnLst/>
                <a:rect l="l" t="t" r="r" b="b"/>
                <a:pathLst>
                  <a:path w="153" h="380" extrusionOk="0">
                    <a:moveTo>
                      <a:pt x="94" y="0"/>
                    </a:moveTo>
                    <a:cubicBezTo>
                      <a:pt x="72" y="0"/>
                      <a:pt x="51" y="16"/>
                      <a:pt x="37" y="38"/>
                    </a:cubicBezTo>
                    <a:cubicBezTo>
                      <a:pt x="10" y="137"/>
                      <a:pt x="1" y="244"/>
                      <a:pt x="10" y="342"/>
                    </a:cubicBezTo>
                    <a:cubicBezTo>
                      <a:pt x="17" y="364"/>
                      <a:pt x="43" y="380"/>
                      <a:pt x="66" y="380"/>
                    </a:cubicBezTo>
                    <a:cubicBezTo>
                      <a:pt x="72" y="380"/>
                      <a:pt x="77" y="379"/>
                      <a:pt x="81" y="377"/>
                    </a:cubicBezTo>
                    <a:cubicBezTo>
                      <a:pt x="108" y="368"/>
                      <a:pt x="126" y="342"/>
                      <a:pt x="117" y="315"/>
                    </a:cubicBezTo>
                    <a:lnTo>
                      <a:pt x="117" y="315"/>
                    </a:lnTo>
                    <a:cubicBezTo>
                      <a:pt x="117" y="312"/>
                      <a:pt x="117" y="306"/>
                      <a:pt x="117" y="306"/>
                    </a:cubicBezTo>
                    <a:cubicBezTo>
                      <a:pt x="117" y="297"/>
                      <a:pt x="117" y="288"/>
                      <a:pt x="117" y="288"/>
                    </a:cubicBezTo>
                    <a:cubicBezTo>
                      <a:pt x="117" y="279"/>
                      <a:pt x="117" y="270"/>
                      <a:pt x="117" y="252"/>
                    </a:cubicBezTo>
                    <a:cubicBezTo>
                      <a:pt x="117" y="235"/>
                      <a:pt x="117" y="208"/>
                      <a:pt x="117" y="190"/>
                    </a:cubicBezTo>
                    <a:cubicBezTo>
                      <a:pt x="117" y="190"/>
                      <a:pt x="117" y="184"/>
                      <a:pt x="117" y="181"/>
                    </a:cubicBezTo>
                    <a:cubicBezTo>
                      <a:pt x="117" y="172"/>
                      <a:pt x="117" y="172"/>
                      <a:pt x="117" y="163"/>
                    </a:cubicBezTo>
                    <a:cubicBezTo>
                      <a:pt x="126" y="154"/>
                      <a:pt x="126" y="145"/>
                      <a:pt x="126" y="137"/>
                    </a:cubicBezTo>
                    <a:cubicBezTo>
                      <a:pt x="135" y="110"/>
                      <a:pt x="135" y="92"/>
                      <a:pt x="144" y="74"/>
                    </a:cubicBezTo>
                    <a:cubicBezTo>
                      <a:pt x="153" y="47"/>
                      <a:pt x="135" y="12"/>
                      <a:pt x="108" y="3"/>
                    </a:cubicBezTo>
                    <a:cubicBezTo>
                      <a:pt x="103" y="1"/>
                      <a:pt x="99" y="0"/>
                      <a:pt x="9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30"/>
              <p:cNvSpPr/>
              <p:nvPr/>
            </p:nvSpPr>
            <p:spPr>
              <a:xfrm>
                <a:off x="7126411" y="3933433"/>
                <a:ext cx="14821" cy="39904"/>
              </a:xfrm>
              <a:custGeom>
                <a:avLst/>
                <a:gdLst/>
                <a:ahLst/>
                <a:cxnLst/>
                <a:rect l="l" t="t" r="r" b="b"/>
                <a:pathLst>
                  <a:path w="117" h="315" extrusionOk="0">
                    <a:moveTo>
                      <a:pt x="68" y="0"/>
                    </a:moveTo>
                    <a:cubicBezTo>
                      <a:pt x="64" y="0"/>
                      <a:pt x="59" y="1"/>
                      <a:pt x="54" y="2"/>
                    </a:cubicBezTo>
                    <a:cubicBezTo>
                      <a:pt x="28" y="2"/>
                      <a:pt x="1" y="20"/>
                      <a:pt x="1" y="55"/>
                    </a:cubicBezTo>
                    <a:cubicBezTo>
                      <a:pt x="1" y="127"/>
                      <a:pt x="10" y="189"/>
                      <a:pt x="10" y="261"/>
                    </a:cubicBezTo>
                    <a:cubicBezTo>
                      <a:pt x="10" y="287"/>
                      <a:pt x="28" y="314"/>
                      <a:pt x="63" y="314"/>
                    </a:cubicBezTo>
                    <a:cubicBezTo>
                      <a:pt x="90" y="314"/>
                      <a:pt x="117" y="296"/>
                      <a:pt x="117" y="261"/>
                    </a:cubicBezTo>
                    <a:cubicBezTo>
                      <a:pt x="117" y="189"/>
                      <a:pt x="117" y="127"/>
                      <a:pt x="117" y="55"/>
                    </a:cubicBezTo>
                    <a:cubicBezTo>
                      <a:pt x="117" y="24"/>
                      <a:pt x="97" y="0"/>
                      <a:pt x="6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30"/>
              <p:cNvSpPr/>
              <p:nvPr/>
            </p:nvSpPr>
            <p:spPr>
              <a:xfrm>
                <a:off x="7359246" y="3986511"/>
                <a:ext cx="13681" cy="47758"/>
              </a:xfrm>
              <a:custGeom>
                <a:avLst/>
                <a:gdLst/>
                <a:ahLst/>
                <a:cxnLst/>
                <a:rect l="l" t="t" r="r" b="b"/>
                <a:pathLst>
                  <a:path w="108" h="377" extrusionOk="0">
                    <a:moveTo>
                      <a:pt x="65" y="1"/>
                    </a:moveTo>
                    <a:cubicBezTo>
                      <a:pt x="62" y="1"/>
                      <a:pt x="58" y="1"/>
                      <a:pt x="54" y="2"/>
                    </a:cubicBezTo>
                    <a:cubicBezTo>
                      <a:pt x="27" y="2"/>
                      <a:pt x="1" y="20"/>
                      <a:pt x="1" y="56"/>
                    </a:cubicBezTo>
                    <a:lnTo>
                      <a:pt x="1" y="323"/>
                    </a:lnTo>
                    <a:cubicBezTo>
                      <a:pt x="1" y="350"/>
                      <a:pt x="27" y="377"/>
                      <a:pt x="54" y="377"/>
                    </a:cubicBezTo>
                    <a:cubicBezTo>
                      <a:pt x="90" y="377"/>
                      <a:pt x="108" y="350"/>
                      <a:pt x="108" y="323"/>
                    </a:cubicBezTo>
                    <a:lnTo>
                      <a:pt x="108" y="56"/>
                    </a:lnTo>
                    <a:cubicBezTo>
                      <a:pt x="108" y="32"/>
                      <a:pt x="94" y="1"/>
                      <a:pt x="6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30"/>
              <p:cNvSpPr/>
              <p:nvPr/>
            </p:nvSpPr>
            <p:spPr>
              <a:xfrm>
                <a:off x="7202164" y="3895176"/>
                <a:ext cx="19382" cy="40031"/>
              </a:xfrm>
              <a:custGeom>
                <a:avLst/>
                <a:gdLst/>
                <a:ahLst/>
                <a:cxnLst/>
                <a:rect l="l" t="t" r="r" b="b"/>
                <a:pathLst>
                  <a:path w="153" h="316" extrusionOk="0">
                    <a:moveTo>
                      <a:pt x="95" y="0"/>
                    </a:moveTo>
                    <a:cubicBezTo>
                      <a:pt x="76" y="0"/>
                      <a:pt x="57" y="10"/>
                      <a:pt x="45" y="27"/>
                    </a:cubicBezTo>
                    <a:cubicBezTo>
                      <a:pt x="10" y="108"/>
                      <a:pt x="1" y="188"/>
                      <a:pt x="19" y="277"/>
                    </a:cubicBezTo>
                    <a:cubicBezTo>
                      <a:pt x="19" y="299"/>
                      <a:pt x="43" y="315"/>
                      <a:pt x="66" y="315"/>
                    </a:cubicBezTo>
                    <a:cubicBezTo>
                      <a:pt x="71" y="315"/>
                      <a:pt x="76" y="314"/>
                      <a:pt x="81" y="313"/>
                    </a:cubicBezTo>
                    <a:cubicBezTo>
                      <a:pt x="117" y="304"/>
                      <a:pt x="126" y="277"/>
                      <a:pt x="126" y="250"/>
                    </a:cubicBezTo>
                    <a:cubicBezTo>
                      <a:pt x="117" y="241"/>
                      <a:pt x="117" y="241"/>
                      <a:pt x="117" y="232"/>
                    </a:cubicBezTo>
                    <a:cubicBezTo>
                      <a:pt x="117" y="224"/>
                      <a:pt x="117" y="215"/>
                      <a:pt x="117" y="206"/>
                    </a:cubicBezTo>
                    <a:cubicBezTo>
                      <a:pt x="117" y="188"/>
                      <a:pt x="117" y="179"/>
                      <a:pt x="117" y="161"/>
                    </a:cubicBezTo>
                    <a:cubicBezTo>
                      <a:pt x="117" y="161"/>
                      <a:pt x="117" y="161"/>
                      <a:pt x="117" y="152"/>
                    </a:cubicBezTo>
                    <a:cubicBezTo>
                      <a:pt x="117" y="152"/>
                      <a:pt x="126" y="152"/>
                      <a:pt x="126" y="143"/>
                    </a:cubicBezTo>
                    <a:cubicBezTo>
                      <a:pt x="126" y="134"/>
                      <a:pt x="126" y="125"/>
                      <a:pt x="126" y="117"/>
                    </a:cubicBezTo>
                    <a:cubicBezTo>
                      <a:pt x="134" y="108"/>
                      <a:pt x="134" y="99"/>
                      <a:pt x="134" y="99"/>
                    </a:cubicBezTo>
                    <a:cubicBezTo>
                      <a:pt x="134" y="94"/>
                      <a:pt x="137" y="92"/>
                      <a:pt x="139" y="90"/>
                    </a:cubicBezTo>
                    <a:lnTo>
                      <a:pt x="139" y="90"/>
                    </a:lnTo>
                    <a:cubicBezTo>
                      <a:pt x="140" y="90"/>
                      <a:pt x="142" y="90"/>
                      <a:pt x="143" y="90"/>
                    </a:cubicBezTo>
                    <a:lnTo>
                      <a:pt x="143" y="81"/>
                    </a:lnTo>
                    <a:cubicBezTo>
                      <a:pt x="152" y="63"/>
                      <a:pt x="152" y="54"/>
                      <a:pt x="143" y="36"/>
                    </a:cubicBezTo>
                    <a:cubicBezTo>
                      <a:pt x="143" y="27"/>
                      <a:pt x="134" y="9"/>
                      <a:pt x="126" y="9"/>
                    </a:cubicBezTo>
                    <a:cubicBezTo>
                      <a:pt x="116" y="3"/>
                      <a:pt x="105" y="0"/>
                      <a:pt x="9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30"/>
              <p:cNvSpPr/>
              <p:nvPr/>
            </p:nvSpPr>
            <p:spPr>
              <a:xfrm>
                <a:off x="7447415" y="3998038"/>
                <a:ext cx="13681" cy="3293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260" extrusionOk="0">
                    <a:moveTo>
                      <a:pt x="54" y="0"/>
                    </a:moveTo>
                    <a:cubicBezTo>
                      <a:pt x="18" y="0"/>
                      <a:pt x="1" y="18"/>
                      <a:pt x="1" y="54"/>
                    </a:cubicBezTo>
                    <a:lnTo>
                      <a:pt x="1" y="206"/>
                    </a:lnTo>
                    <a:cubicBezTo>
                      <a:pt x="1" y="232"/>
                      <a:pt x="18" y="259"/>
                      <a:pt x="54" y="259"/>
                    </a:cubicBezTo>
                    <a:cubicBezTo>
                      <a:pt x="81" y="259"/>
                      <a:pt x="108" y="232"/>
                      <a:pt x="108" y="206"/>
                    </a:cubicBezTo>
                    <a:lnTo>
                      <a:pt x="108" y="54"/>
                    </a:lnTo>
                    <a:cubicBezTo>
                      <a:pt x="108" y="27"/>
                      <a:pt x="81" y="0"/>
                      <a:pt x="5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30"/>
              <p:cNvSpPr/>
              <p:nvPr/>
            </p:nvSpPr>
            <p:spPr>
              <a:xfrm>
                <a:off x="7312882" y="3921398"/>
                <a:ext cx="18242" cy="40537"/>
              </a:xfrm>
              <a:custGeom>
                <a:avLst/>
                <a:gdLst/>
                <a:ahLst/>
                <a:cxnLst/>
                <a:rect l="l" t="t" r="r" b="b"/>
                <a:pathLst>
                  <a:path w="144" h="320" extrusionOk="0">
                    <a:moveTo>
                      <a:pt x="80" y="1"/>
                    </a:moveTo>
                    <a:cubicBezTo>
                      <a:pt x="72" y="1"/>
                      <a:pt x="63" y="3"/>
                      <a:pt x="54" y="8"/>
                    </a:cubicBezTo>
                    <a:cubicBezTo>
                      <a:pt x="46" y="17"/>
                      <a:pt x="37" y="25"/>
                      <a:pt x="37" y="43"/>
                    </a:cubicBezTo>
                    <a:cubicBezTo>
                      <a:pt x="28" y="115"/>
                      <a:pt x="19" y="186"/>
                      <a:pt x="1" y="249"/>
                    </a:cubicBezTo>
                    <a:cubicBezTo>
                      <a:pt x="1" y="266"/>
                      <a:pt x="1" y="284"/>
                      <a:pt x="10" y="293"/>
                    </a:cubicBezTo>
                    <a:cubicBezTo>
                      <a:pt x="19" y="302"/>
                      <a:pt x="28" y="320"/>
                      <a:pt x="46" y="320"/>
                    </a:cubicBezTo>
                    <a:cubicBezTo>
                      <a:pt x="54" y="320"/>
                      <a:pt x="72" y="320"/>
                      <a:pt x="81" y="311"/>
                    </a:cubicBezTo>
                    <a:cubicBezTo>
                      <a:pt x="99" y="302"/>
                      <a:pt x="108" y="293"/>
                      <a:pt x="108" y="284"/>
                    </a:cubicBezTo>
                    <a:cubicBezTo>
                      <a:pt x="117" y="213"/>
                      <a:pt x="126" y="141"/>
                      <a:pt x="135" y="70"/>
                    </a:cubicBezTo>
                    <a:cubicBezTo>
                      <a:pt x="144" y="52"/>
                      <a:pt x="144" y="43"/>
                      <a:pt x="135" y="25"/>
                    </a:cubicBezTo>
                    <a:cubicBezTo>
                      <a:pt x="126" y="17"/>
                      <a:pt x="117" y="8"/>
                      <a:pt x="99" y="8"/>
                    </a:cubicBezTo>
                    <a:cubicBezTo>
                      <a:pt x="95" y="3"/>
                      <a:pt x="88" y="1"/>
                      <a:pt x="8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30"/>
              <p:cNvSpPr/>
              <p:nvPr/>
            </p:nvSpPr>
            <p:spPr>
              <a:xfrm>
                <a:off x="7533303" y="3944960"/>
                <a:ext cx="18242" cy="55486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8" extrusionOk="0">
                    <a:moveTo>
                      <a:pt x="54" y="0"/>
                    </a:moveTo>
                    <a:cubicBezTo>
                      <a:pt x="27" y="0"/>
                      <a:pt x="1" y="18"/>
                      <a:pt x="1" y="54"/>
                    </a:cubicBezTo>
                    <a:cubicBezTo>
                      <a:pt x="18" y="161"/>
                      <a:pt x="27" y="268"/>
                      <a:pt x="36" y="384"/>
                    </a:cubicBezTo>
                    <a:cubicBezTo>
                      <a:pt x="36" y="410"/>
                      <a:pt x="63" y="437"/>
                      <a:pt x="90" y="437"/>
                    </a:cubicBezTo>
                    <a:cubicBezTo>
                      <a:pt x="117" y="437"/>
                      <a:pt x="143" y="410"/>
                      <a:pt x="143" y="384"/>
                    </a:cubicBezTo>
                    <a:cubicBezTo>
                      <a:pt x="134" y="268"/>
                      <a:pt x="125" y="161"/>
                      <a:pt x="117" y="54"/>
                    </a:cubicBezTo>
                    <a:cubicBezTo>
                      <a:pt x="108" y="27"/>
                      <a:pt x="90" y="0"/>
                      <a:pt x="5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30"/>
              <p:cNvSpPr/>
              <p:nvPr/>
            </p:nvSpPr>
            <p:spPr>
              <a:xfrm>
                <a:off x="7454255" y="3917724"/>
                <a:ext cx="14821" cy="36610"/>
              </a:xfrm>
              <a:custGeom>
                <a:avLst/>
                <a:gdLst/>
                <a:ahLst/>
                <a:cxnLst/>
                <a:rect l="l" t="t" r="r" b="b"/>
                <a:pathLst>
                  <a:path w="117" h="289" extrusionOk="0">
                    <a:moveTo>
                      <a:pt x="54" y="1"/>
                    </a:moveTo>
                    <a:cubicBezTo>
                      <a:pt x="27" y="1"/>
                      <a:pt x="0" y="28"/>
                      <a:pt x="0" y="54"/>
                    </a:cubicBezTo>
                    <a:lnTo>
                      <a:pt x="0" y="233"/>
                    </a:lnTo>
                    <a:cubicBezTo>
                      <a:pt x="0" y="264"/>
                      <a:pt x="20" y="288"/>
                      <a:pt x="43" y="288"/>
                    </a:cubicBezTo>
                    <a:cubicBezTo>
                      <a:pt x="47" y="288"/>
                      <a:pt x="50" y="288"/>
                      <a:pt x="54" y="286"/>
                    </a:cubicBezTo>
                    <a:cubicBezTo>
                      <a:pt x="89" y="286"/>
                      <a:pt x="116" y="269"/>
                      <a:pt x="116" y="233"/>
                    </a:cubicBezTo>
                    <a:lnTo>
                      <a:pt x="116" y="54"/>
                    </a:lnTo>
                    <a:cubicBezTo>
                      <a:pt x="116" y="28"/>
                      <a:pt x="89" y="1"/>
                      <a:pt x="5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30"/>
              <p:cNvSpPr/>
              <p:nvPr/>
            </p:nvSpPr>
            <p:spPr>
              <a:xfrm>
                <a:off x="7629326" y="3962949"/>
                <a:ext cx="13681" cy="45351"/>
              </a:xfrm>
              <a:custGeom>
                <a:avLst/>
                <a:gdLst/>
                <a:ahLst/>
                <a:cxnLst/>
                <a:rect l="l" t="t" r="r" b="b"/>
                <a:pathLst>
                  <a:path w="108" h="358" extrusionOk="0">
                    <a:moveTo>
                      <a:pt x="54" y="1"/>
                    </a:moveTo>
                    <a:cubicBezTo>
                      <a:pt x="28" y="10"/>
                      <a:pt x="1" y="28"/>
                      <a:pt x="1" y="63"/>
                    </a:cubicBezTo>
                    <a:lnTo>
                      <a:pt x="1" y="295"/>
                    </a:lnTo>
                    <a:cubicBezTo>
                      <a:pt x="1" y="331"/>
                      <a:pt x="28" y="358"/>
                      <a:pt x="54" y="358"/>
                    </a:cubicBezTo>
                    <a:cubicBezTo>
                      <a:pt x="81" y="349"/>
                      <a:pt x="108" y="331"/>
                      <a:pt x="108" y="295"/>
                    </a:cubicBezTo>
                    <a:lnTo>
                      <a:pt x="108" y="63"/>
                    </a:lnTo>
                    <a:cubicBezTo>
                      <a:pt x="108" y="28"/>
                      <a:pt x="81" y="1"/>
                      <a:pt x="5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30"/>
              <p:cNvSpPr/>
              <p:nvPr/>
            </p:nvSpPr>
            <p:spPr>
              <a:xfrm>
                <a:off x="7709640" y="3982204"/>
                <a:ext cx="13681" cy="3737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295" extrusionOk="0">
                    <a:moveTo>
                      <a:pt x="54" y="0"/>
                    </a:moveTo>
                    <a:cubicBezTo>
                      <a:pt x="18" y="0"/>
                      <a:pt x="0" y="27"/>
                      <a:pt x="0" y="54"/>
                    </a:cubicBezTo>
                    <a:lnTo>
                      <a:pt x="0" y="241"/>
                    </a:lnTo>
                    <a:cubicBezTo>
                      <a:pt x="0" y="268"/>
                      <a:pt x="18" y="295"/>
                      <a:pt x="54" y="295"/>
                    </a:cubicBezTo>
                    <a:cubicBezTo>
                      <a:pt x="81" y="286"/>
                      <a:pt x="107" y="268"/>
                      <a:pt x="107" y="241"/>
                    </a:cubicBezTo>
                    <a:lnTo>
                      <a:pt x="107" y="54"/>
                    </a:lnTo>
                    <a:cubicBezTo>
                      <a:pt x="107" y="27"/>
                      <a:pt x="81" y="0"/>
                      <a:pt x="5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30"/>
              <p:cNvSpPr/>
              <p:nvPr/>
            </p:nvSpPr>
            <p:spPr>
              <a:xfrm>
                <a:off x="7773993" y="3993478"/>
                <a:ext cx="13681" cy="29516"/>
              </a:xfrm>
              <a:custGeom>
                <a:avLst/>
                <a:gdLst/>
                <a:ahLst/>
                <a:cxnLst/>
                <a:rect l="l" t="t" r="r" b="b"/>
                <a:pathLst>
                  <a:path w="108" h="233" extrusionOk="0">
                    <a:moveTo>
                      <a:pt x="54" y="1"/>
                    </a:moveTo>
                    <a:cubicBezTo>
                      <a:pt x="36" y="1"/>
                      <a:pt x="27" y="10"/>
                      <a:pt x="19" y="19"/>
                    </a:cubicBezTo>
                    <a:cubicBezTo>
                      <a:pt x="10" y="27"/>
                      <a:pt x="1" y="45"/>
                      <a:pt x="1" y="54"/>
                    </a:cubicBezTo>
                    <a:lnTo>
                      <a:pt x="1" y="179"/>
                    </a:lnTo>
                    <a:cubicBezTo>
                      <a:pt x="1" y="188"/>
                      <a:pt x="1" y="206"/>
                      <a:pt x="19" y="215"/>
                    </a:cubicBezTo>
                    <a:cubicBezTo>
                      <a:pt x="27" y="224"/>
                      <a:pt x="36" y="233"/>
                      <a:pt x="54" y="233"/>
                    </a:cubicBezTo>
                    <a:cubicBezTo>
                      <a:pt x="63" y="233"/>
                      <a:pt x="81" y="224"/>
                      <a:pt x="90" y="215"/>
                    </a:cubicBezTo>
                    <a:cubicBezTo>
                      <a:pt x="99" y="206"/>
                      <a:pt x="108" y="197"/>
                      <a:pt x="108" y="179"/>
                    </a:cubicBezTo>
                    <a:lnTo>
                      <a:pt x="108" y="54"/>
                    </a:lnTo>
                    <a:cubicBezTo>
                      <a:pt x="108" y="45"/>
                      <a:pt x="99" y="27"/>
                      <a:pt x="90" y="19"/>
                    </a:cubicBezTo>
                    <a:cubicBezTo>
                      <a:pt x="81" y="10"/>
                      <a:pt x="63" y="1"/>
                      <a:pt x="5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30"/>
              <p:cNvSpPr/>
              <p:nvPr/>
            </p:nvSpPr>
            <p:spPr>
              <a:xfrm>
                <a:off x="7568393" y="3902650"/>
                <a:ext cx="18115" cy="28883"/>
              </a:xfrm>
              <a:custGeom>
                <a:avLst/>
                <a:gdLst/>
                <a:ahLst/>
                <a:cxnLst/>
                <a:rect l="l" t="t" r="r" b="b"/>
                <a:pathLst>
                  <a:path w="143" h="228" extrusionOk="0">
                    <a:moveTo>
                      <a:pt x="83" y="0"/>
                    </a:moveTo>
                    <a:cubicBezTo>
                      <a:pt x="73" y="0"/>
                      <a:pt x="66" y="4"/>
                      <a:pt x="54" y="4"/>
                    </a:cubicBezTo>
                    <a:cubicBezTo>
                      <a:pt x="45" y="13"/>
                      <a:pt x="36" y="22"/>
                      <a:pt x="27" y="40"/>
                    </a:cubicBezTo>
                    <a:cubicBezTo>
                      <a:pt x="18" y="84"/>
                      <a:pt x="9" y="120"/>
                      <a:pt x="0" y="156"/>
                    </a:cubicBezTo>
                    <a:cubicBezTo>
                      <a:pt x="0" y="173"/>
                      <a:pt x="0" y="191"/>
                      <a:pt x="9" y="200"/>
                    </a:cubicBezTo>
                    <a:cubicBezTo>
                      <a:pt x="9" y="209"/>
                      <a:pt x="27" y="227"/>
                      <a:pt x="36" y="227"/>
                    </a:cubicBezTo>
                    <a:cubicBezTo>
                      <a:pt x="54" y="227"/>
                      <a:pt x="71" y="227"/>
                      <a:pt x="80" y="218"/>
                    </a:cubicBezTo>
                    <a:cubicBezTo>
                      <a:pt x="89" y="218"/>
                      <a:pt x="98" y="200"/>
                      <a:pt x="107" y="191"/>
                    </a:cubicBezTo>
                    <a:cubicBezTo>
                      <a:pt x="116" y="147"/>
                      <a:pt x="125" y="111"/>
                      <a:pt x="134" y="66"/>
                    </a:cubicBezTo>
                    <a:cubicBezTo>
                      <a:pt x="143" y="58"/>
                      <a:pt x="134" y="40"/>
                      <a:pt x="134" y="31"/>
                    </a:cubicBezTo>
                    <a:cubicBezTo>
                      <a:pt x="125" y="13"/>
                      <a:pt x="107" y="4"/>
                      <a:pt x="98" y="4"/>
                    </a:cubicBezTo>
                    <a:cubicBezTo>
                      <a:pt x="92" y="1"/>
                      <a:pt x="87" y="0"/>
                      <a:pt x="8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30"/>
              <p:cNvSpPr/>
              <p:nvPr/>
            </p:nvSpPr>
            <p:spPr>
              <a:xfrm>
                <a:off x="7724335" y="3921145"/>
                <a:ext cx="13681" cy="26096"/>
              </a:xfrm>
              <a:custGeom>
                <a:avLst/>
                <a:gdLst/>
                <a:ahLst/>
                <a:cxnLst/>
                <a:rect l="l" t="t" r="r" b="b"/>
                <a:pathLst>
                  <a:path w="108" h="206" extrusionOk="0">
                    <a:moveTo>
                      <a:pt x="54" y="1"/>
                    </a:moveTo>
                    <a:cubicBezTo>
                      <a:pt x="45" y="10"/>
                      <a:pt x="27" y="10"/>
                      <a:pt x="18" y="19"/>
                    </a:cubicBezTo>
                    <a:cubicBezTo>
                      <a:pt x="9" y="27"/>
                      <a:pt x="0" y="45"/>
                      <a:pt x="0" y="63"/>
                    </a:cubicBezTo>
                    <a:lnTo>
                      <a:pt x="0" y="152"/>
                    </a:lnTo>
                    <a:cubicBezTo>
                      <a:pt x="0" y="161"/>
                      <a:pt x="9" y="179"/>
                      <a:pt x="18" y="188"/>
                    </a:cubicBezTo>
                    <a:cubicBezTo>
                      <a:pt x="27" y="197"/>
                      <a:pt x="45" y="206"/>
                      <a:pt x="54" y="206"/>
                    </a:cubicBezTo>
                    <a:cubicBezTo>
                      <a:pt x="72" y="206"/>
                      <a:pt x="80" y="197"/>
                      <a:pt x="98" y="188"/>
                    </a:cubicBezTo>
                    <a:cubicBezTo>
                      <a:pt x="107" y="179"/>
                      <a:pt x="107" y="161"/>
                      <a:pt x="107" y="152"/>
                    </a:cubicBezTo>
                    <a:lnTo>
                      <a:pt x="107" y="63"/>
                    </a:lnTo>
                    <a:cubicBezTo>
                      <a:pt x="107" y="45"/>
                      <a:pt x="107" y="27"/>
                      <a:pt x="98" y="19"/>
                    </a:cubicBezTo>
                    <a:cubicBezTo>
                      <a:pt x="80" y="10"/>
                      <a:pt x="72" y="1"/>
                      <a:pt x="5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30"/>
              <p:cNvSpPr/>
              <p:nvPr/>
            </p:nvSpPr>
            <p:spPr>
              <a:xfrm>
                <a:off x="7640727" y="3766217"/>
                <a:ext cx="13681" cy="44338"/>
              </a:xfrm>
              <a:custGeom>
                <a:avLst/>
                <a:gdLst/>
                <a:ahLst/>
                <a:cxnLst/>
                <a:rect l="l" t="t" r="r" b="b"/>
                <a:pathLst>
                  <a:path w="108" h="350" extrusionOk="0">
                    <a:moveTo>
                      <a:pt x="64" y="0"/>
                    </a:moveTo>
                    <a:cubicBezTo>
                      <a:pt x="61" y="0"/>
                      <a:pt x="57" y="1"/>
                      <a:pt x="54" y="2"/>
                    </a:cubicBezTo>
                    <a:cubicBezTo>
                      <a:pt x="27" y="2"/>
                      <a:pt x="0" y="19"/>
                      <a:pt x="0" y="55"/>
                    </a:cubicBezTo>
                    <a:lnTo>
                      <a:pt x="0" y="296"/>
                    </a:lnTo>
                    <a:cubicBezTo>
                      <a:pt x="0" y="323"/>
                      <a:pt x="27" y="349"/>
                      <a:pt x="54" y="349"/>
                    </a:cubicBezTo>
                    <a:cubicBezTo>
                      <a:pt x="89" y="349"/>
                      <a:pt x="107" y="323"/>
                      <a:pt x="107" y="296"/>
                    </a:cubicBezTo>
                    <a:lnTo>
                      <a:pt x="107" y="55"/>
                    </a:lnTo>
                    <a:cubicBezTo>
                      <a:pt x="107" y="31"/>
                      <a:pt x="93" y="0"/>
                      <a:pt x="6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30"/>
              <p:cNvSpPr/>
              <p:nvPr/>
            </p:nvSpPr>
            <p:spPr>
              <a:xfrm>
                <a:off x="7743463" y="4123450"/>
                <a:ext cx="13681" cy="44211"/>
              </a:xfrm>
              <a:custGeom>
                <a:avLst/>
                <a:gdLst/>
                <a:ahLst/>
                <a:cxnLst/>
                <a:rect l="l" t="t" r="r" b="b"/>
                <a:pathLst>
                  <a:path w="108" h="349" extrusionOk="0">
                    <a:moveTo>
                      <a:pt x="54" y="1"/>
                    </a:moveTo>
                    <a:cubicBezTo>
                      <a:pt x="28" y="1"/>
                      <a:pt x="1" y="18"/>
                      <a:pt x="1" y="54"/>
                    </a:cubicBezTo>
                    <a:lnTo>
                      <a:pt x="1" y="295"/>
                    </a:lnTo>
                    <a:cubicBezTo>
                      <a:pt x="1" y="322"/>
                      <a:pt x="28" y="348"/>
                      <a:pt x="54" y="348"/>
                    </a:cubicBezTo>
                    <a:cubicBezTo>
                      <a:pt x="81" y="348"/>
                      <a:pt x="108" y="322"/>
                      <a:pt x="108" y="295"/>
                    </a:cubicBezTo>
                    <a:lnTo>
                      <a:pt x="108" y="54"/>
                    </a:lnTo>
                    <a:cubicBezTo>
                      <a:pt x="108" y="27"/>
                      <a:pt x="81" y="1"/>
                      <a:pt x="5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" name="Google Shape;1456;p30"/>
              <p:cNvSpPr/>
              <p:nvPr/>
            </p:nvSpPr>
            <p:spPr>
              <a:xfrm>
                <a:off x="7676830" y="4134471"/>
                <a:ext cx="20522" cy="48138"/>
              </a:xfrm>
              <a:custGeom>
                <a:avLst/>
                <a:gdLst/>
                <a:ahLst/>
                <a:cxnLst/>
                <a:rect l="l" t="t" r="r" b="b"/>
                <a:pathLst>
                  <a:path w="162" h="380" extrusionOk="0">
                    <a:moveTo>
                      <a:pt x="98" y="0"/>
                    </a:moveTo>
                    <a:cubicBezTo>
                      <a:pt x="72" y="0"/>
                      <a:pt x="52" y="16"/>
                      <a:pt x="45" y="38"/>
                    </a:cubicBezTo>
                    <a:cubicBezTo>
                      <a:pt x="9" y="137"/>
                      <a:pt x="1" y="235"/>
                      <a:pt x="18" y="342"/>
                    </a:cubicBezTo>
                    <a:cubicBezTo>
                      <a:pt x="26" y="364"/>
                      <a:pt x="51" y="380"/>
                      <a:pt x="75" y="380"/>
                    </a:cubicBezTo>
                    <a:cubicBezTo>
                      <a:pt x="80" y="380"/>
                      <a:pt x="85" y="379"/>
                      <a:pt x="90" y="377"/>
                    </a:cubicBezTo>
                    <a:cubicBezTo>
                      <a:pt x="116" y="369"/>
                      <a:pt x="125" y="342"/>
                      <a:pt x="125" y="306"/>
                    </a:cubicBezTo>
                    <a:cubicBezTo>
                      <a:pt x="125" y="297"/>
                      <a:pt x="125" y="288"/>
                      <a:pt x="125" y="288"/>
                    </a:cubicBezTo>
                    <a:cubicBezTo>
                      <a:pt x="116" y="279"/>
                      <a:pt x="116" y="261"/>
                      <a:pt x="116" y="253"/>
                    </a:cubicBezTo>
                    <a:cubicBezTo>
                      <a:pt x="116" y="235"/>
                      <a:pt x="116" y="208"/>
                      <a:pt x="125" y="190"/>
                    </a:cubicBezTo>
                    <a:cubicBezTo>
                      <a:pt x="125" y="187"/>
                      <a:pt x="125" y="184"/>
                      <a:pt x="125" y="181"/>
                    </a:cubicBezTo>
                    <a:cubicBezTo>
                      <a:pt x="125" y="172"/>
                      <a:pt x="125" y="172"/>
                      <a:pt x="125" y="163"/>
                    </a:cubicBezTo>
                    <a:cubicBezTo>
                      <a:pt x="125" y="154"/>
                      <a:pt x="125" y="146"/>
                      <a:pt x="134" y="137"/>
                    </a:cubicBezTo>
                    <a:cubicBezTo>
                      <a:pt x="134" y="110"/>
                      <a:pt x="143" y="92"/>
                      <a:pt x="152" y="65"/>
                    </a:cubicBezTo>
                    <a:cubicBezTo>
                      <a:pt x="161" y="38"/>
                      <a:pt x="143" y="12"/>
                      <a:pt x="116" y="3"/>
                    </a:cubicBezTo>
                    <a:cubicBezTo>
                      <a:pt x="110" y="1"/>
                      <a:pt x="104" y="0"/>
                      <a:pt x="9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" name="Google Shape;1457;p30"/>
              <p:cNvSpPr/>
              <p:nvPr/>
            </p:nvSpPr>
            <p:spPr>
              <a:xfrm>
                <a:off x="7708500" y="4054537"/>
                <a:ext cx="18242" cy="40791"/>
              </a:xfrm>
              <a:custGeom>
                <a:avLst/>
                <a:gdLst/>
                <a:ahLst/>
                <a:cxnLst/>
                <a:rect l="l" t="t" r="r" b="b"/>
                <a:pathLst>
                  <a:path w="144" h="322" extrusionOk="0">
                    <a:moveTo>
                      <a:pt x="45" y="0"/>
                    </a:moveTo>
                    <a:cubicBezTo>
                      <a:pt x="27" y="9"/>
                      <a:pt x="18" y="18"/>
                      <a:pt x="9" y="27"/>
                    </a:cubicBezTo>
                    <a:cubicBezTo>
                      <a:pt x="0" y="45"/>
                      <a:pt x="0" y="54"/>
                      <a:pt x="0" y="72"/>
                    </a:cubicBezTo>
                    <a:lnTo>
                      <a:pt x="36" y="277"/>
                    </a:lnTo>
                    <a:cubicBezTo>
                      <a:pt x="36" y="295"/>
                      <a:pt x="54" y="304"/>
                      <a:pt x="63" y="313"/>
                    </a:cubicBezTo>
                    <a:cubicBezTo>
                      <a:pt x="72" y="322"/>
                      <a:pt x="90" y="322"/>
                      <a:pt x="98" y="322"/>
                    </a:cubicBezTo>
                    <a:cubicBezTo>
                      <a:pt x="116" y="313"/>
                      <a:pt x="125" y="304"/>
                      <a:pt x="134" y="295"/>
                    </a:cubicBezTo>
                    <a:cubicBezTo>
                      <a:pt x="143" y="277"/>
                      <a:pt x="143" y="268"/>
                      <a:pt x="143" y="250"/>
                    </a:cubicBezTo>
                    <a:lnTo>
                      <a:pt x="107" y="45"/>
                    </a:lnTo>
                    <a:cubicBezTo>
                      <a:pt x="107" y="27"/>
                      <a:pt x="90" y="18"/>
                      <a:pt x="81" y="9"/>
                    </a:cubicBezTo>
                    <a:cubicBezTo>
                      <a:pt x="72" y="0"/>
                      <a:pt x="54" y="0"/>
                      <a:pt x="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30"/>
              <p:cNvSpPr/>
              <p:nvPr/>
            </p:nvSpPr>
            <p:spPr>
              <a:xfrm>
                <a:off x="7618051" y="4070118"/>
                <a:ext cx="13681" cy="36484"/>
              </a:xfrm>
              <a:custGeom>
                <a:avLst/>
                <a:gdLst/>
                <a:ahLst/>
                <a:cxnLst/>
                <a:rect l="l" t="t" r="r" b="b"/>
                <a:pathLst>
                  <a:path w="108" h="288" extrusionOk="0">
                    <a:moveTo>
                      <a:pt x="63" y="1"/>
                    </a:moveTo>
                    <a:cubicBezTo>
                      <a:pt x="60" y="1"/>
                      <a:pt x="57" y="1"/>
                      <a:pt x="54" y="2"/>
                    </a:cubicBezTo>
                    <a:cubicBezTo>
                      <a:pt x="27" y="2"/>
                      <a:pt x="1" y="20"/>
                      <a:pt x="1" y="56"/>
                    </a:cubicBezTo>
                    <a:lnTo>
                      <a:pt x="1" y="234"/>
                    </a:lnTo>
                    <a:cubicBezTo>
                      <a:pt x="1" y="261"/>
                      <a:pt x="27" y="288"/>
                      <a:pt x="54" y="288"/>
                    </a:cubicBezTo>
                    <a:cubicBezTo>
                      <a:pt x="81" y="288"/>
                      <a:pt x="108" y="261"/>
                      <a:pt x="108" y="234"/>
                    </a:cubicBezTo>
                    <a:lnTo>
                      <a:pt x="108" y="56"/>
                    </a:lnTo>
                    <a:cubicBezTo>
                      <a:pt x="108" y="32"/>
                      <a:pt x="86" y="1"/>
                      <a:pt x="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30"/>
              <p:cNvSpPr/>
              <p:nvPr/>
            </p:nvSpPr>
            <p:spPr>
              <a:xfrm>
                <a:off x="7568393" y="4141565"/>
                <a:ext cx="13681" cy="40791"/>
              </a:xfrm>
              <a:custGeom>
                <a:avLst/>
                <a:gdLst/>
                <a:ahLst/>
                <a:cxnLst/>
                <a:rect l="l" t="t" r="r" b="b"/>
                <a:pathLst>
                  <a:path w="108" h="322" extrusionOk="0">
                    <a:moveTo>
                      <a:pt x="54" y="0"/>
                    </a:moveTo>
                    <a:cubicBezTo>
                      <a:pt x="27" y="9"/>
                      <a:pt x="0" y="27"/>
                      <a:pt x="0" y="63"/>
                    </a:cubicBezTo>
                    <a:lnTo>
                      <a:pt x="0" y="268"/>
                    </a:lnTo>
                    <a:cubicBezTo>
                      <a:pt x="0" y="295"/>
                      <a:pt x="27" y="321"/>
                      <a:pt x="54" y="321"/>
                    </a:cubicBezTo>
                    <a:cubicBezTo>
                      <a:pt x="89" y="321"/>
                      <a:pt x="107" y="304"/>
                      <a:pt x="107" y="268"/>
                    </a:cubicBezTo>
                    <a:lnTo>
                      <a:pt x="107" y="63"/>
                    </a:lnTo>
                    <a:cubicBezTo>
                      <a:pt x="107" y="27"/>
                      <a:pt x="89" y="0"/>
                      <a:pt x="5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" name="Google Shape;1460;p30"/>
              <p:cNvSpPr/>
              <p:nvPr/>
            </p:nvSpPr>
            <p:spPr>
              <a:xfrm>
                <a:off x="7534443" y="4043263"/>
                <a:ext cx="13681" cy="36484"/>
              </a:xfrm>
              <a:custGeom>
                <a:avLst/>
                <a:gdLst/>
                <a:ahLst/>
                <a:cxnLst/>
                <a:rect l="l" t="t" r="r" b="b"/>
                <a:pathLst>
                  <a:path w="108" h="288" extrusionOk="0">
                    <a:moveTo>
                      <a:pt x="54" y="0"/>
                    </a:moveTo>
                    <a:cubicBezTo>
                      <a:pt x="27" y="0"/>
                      <a:pt x="0" y="27"/>
                      <a:pt x="0" y="54"/>
                    </a:cubicBezTo>
                    <a:lnTo>
                      <a:pt x="0" y="232"/>
                    </a:lnTo>
                    <a:cubicBezTo>
                      <a:pt x="0" y="263"/>
                      <a:pt x="21" y="287"/>
                      <a:pt x="43" y="287"/>
                    </a:cubicBezTo>
                    <a:cubicBezTo>
                      <a:pt x="47" y="287"/>
                      <a:pt x="50" y="287"/>
                      <a:pt x="54" y="286"/>
                    </a:cubicBezTo>
                    <a:cubicBezTo>
                      <a:pt x="81" y="286"/>
                      <a:pt x="108" y="268"/>
                      <a:pt x="108" y="232"/>
                    </a:cubicBezTo>
                    <a:lnTo>
                      <a:pt x="108" y="54"/>
                    </a:lnTo>
                    <a:cubicBezTo>
                      <a:pt x="108" y="27"/>
                      <a:pt x="81" y="0"/>
                      <a:pt x="5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" name="Google Shape;1461;p30"/>
              <p:cNvSpPr/>
              <p:nvPr/>
            </p:nvSpPr>
            <p:spPr>
              <a:xfrm>
                <a:off x="7484658" y="4123450"/>
                <a:ext cx="13681" cy="3293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260" extrusionOk="0">
                    <a:moveTo>
                      <a:pt x="54" y="1"/>
                    </a:moveTo>
                    <a:cubicBezTo>
                      <a:pt x="28" y="1"/>
                      <a:pt x="1" y="18"/>
                      <a:pt x="1" y="54"/>
                    </a:cubicBezTo>
                    <a:lnTo>
                      <a:pt x="1" y="206"/>
                    </a:lnTo>
                    <a:cubicBezTo>
                      <a:pt x="1" y="233"/>
                      <a:pt x="28" y="259"/>
                      <a:pt x="54" y="259"/>
                    </a:cubicBezTo>
                    <a:cubicBezTo>
                      <a:pt x="90" y="259"/>
                      <a:pt x="108" y="233"/>
                      <a:pt x="108" y="206"/>
                    </a:cubicBezTo>
                    <a:lnTo>
                      <a:pt x="108" y="54"/>
                    </a:lnTo>
                    <a:cubicBezTo>
                      <a:pt x="108" y="27"/>
                      <a:pt x="90" y="1"/>
                      <a:pt x="5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30"/>
              <p:cNvSpPr/>
              <p:nvPr/>
            </p:nvSpPr>
            <p:spPr>
              <a:xfrm>
                <a:off x="7397757" y="4092921"/>
                <a:ext cx="13681" cy="47631"/>
              </a:xfrm>
              <a:custGeom>
                <a:avLst/>
                <a:gdLst/>
                <a:ahLst/>
                <a:cxnLst/>
                <a:rect l="l" t="t" r="r" b="b"/>
                <a:pathLst>
                  <a:path w="108" h="376" extrusionOk="0">
                    <a:moveTo>
                      <a:pt x="54" y="1"/>
                    </a:moveTo>
                    <a:cubicBezTo>
                      <a:pt x="27" y="1"/>
                      <a:pt x="0" y="19"/>
                      <a:pt x="0" y="54"/>
                    </a:cubicBezTo>
                    <a:lnTo>
                      <a:pt x="0" y="322"/>
                    </a:lnTo>
                    <a:cubicBezTo>
                      <a:pt x="0" y="349"/>
                      <a:pt x="27" y="375"/>
                      <a:pt x="54" y="375"/>
                    </a:cubicBezTo>
                    <a:cubicBezTo>
                      <a:pt x="80" y="375"/>
                      <a:pt x="107" y="358"/>
                      <a:pt x="107" y="322"/>
                    </a:cubicBezTo>
                    <a:lnTo>
                      <a:pt x="107" y="54"/>
                    </a:lnTo>
                    <a:cubicBezTo>
                      <a:pt x="107" y="27"/>
                      <a:pt x="80" y="1"/>
                      <a:pt x="5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30"/>
              <p:cNvSpPr/>
              <p:nvPr/>
            </p:nvSpPr>
            <p:spPr>
              <a:xfrm>
                <a:off x="7322003" y="4085067"/>
                <a:ext cx="13681" cy="29516"/>
              </a:xfrm>
              <a:custGeom>
                <a:avLst/>
                <a:gdLst/>
                <a:ahLst/>
                <a:cxnLst/>
                <a:rect l="l" t="t" r="r" b="b"/>
                <a:pathLst>
                  <a:path w="108" h="233" extrusionOk="0">
                    <a:moveTo>
                      <a:pt x="54" y="0"/>
                    </a:moveTo>
                    <a:cubicBezTo>
                      <a:pt x="36" y="0"/>
                      <a:pt x="27" y="9"/>
                      <a:pt x="9" y="18"/>
                    </a:cubicBezTo>
                    <a:cubicBezTo>
                      <a:pt x="0" y="27"/>
                      <a:pt x="0" y="36"/>
                      <a:pt x="0" y="54"/>
                    </a:cubicBezTo>
                    <a:lnTo>
                      <a:pt x="0" y="179"/>
                    </a:lnTo>
                    <a:cubicBezTo>
                      <a:pt x="0" y="188"/>
                      <a:pt x="0" y="205"/>
                      <a:pt x="9" y="214"/>
                    </a:cubicBezTo>
                    <a:cubicBezTo>
                      <a:pt x="27" y="223"/>
                      <a:pt x="36" y="232"/>
                      <a:pt x="54" y="232"/>
                    </a:cubicBezTo>
                    <a:cubicBezTo>
                      <a:pt x="63" y="232"/>
                      <a:pt x="81" y="223"/>
                      <a:pt x="90" y="214"/>
                    </a:cubicBezTo>
                    <a:cubicBezTo>
                      <a:pt x="98" y="205"/>
                      <a:pt x="107" y="188"/>
                      <a:pt x="107" y="179"/>
                    </a:cubicBezTo>
                    <a:lnTo>
                      <a:pt x="107" y="54"/>
                    </a:lnTo>
                    <a:cubicBezTo>
                      <a:pt x="107" y="45"/>
                      <a:pt x="98" y="27"/>
                      <a:pt x="90" y="18"/>
                    </a:cubicBezTo>
                    <a:cubicBezTo>
                      <a:pt x="81" y="9"/>
                      <a:pt x="63" y="0"/>
                      <a:pt x="5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30"/>
              <p:cNvSpPr/>
              <p:nvPr/>
            </p:nvSpPr>
            <p:spPr>
              <a:xfrm>
                <a:off x="7245109" y="4115596"/>
                <a:ext cx="14821" cy="52065"/>
              </a:xfrm>
              <a:custGeom>
                <a:avLst/>
                <a:gdLst/>
                <a:ahLst/>
                <a:cxnLst/>
                <a:rect l="l" t="t" r="r" b="b"/>
                <a:pathLst>
                  <a:path w="117" h="411" extrusionOk="0">
                    <a:moveTo>
                      <a:pt x="63" y="0"/>
                    </a:moveTo>
                    <a:cubicBezTo>
                      <a:pt x="27" y="0"/>
                      <a:pt x="1" y="27"/>
                      <a:pt x="1" y="54"/>
                    </a:cubicBezTo>
                    <a:lnTo>
                      <a:pt x="1" y="357"/>
                    </a:lnTo>
                    <a:cubicBezTo>
                      <a:pt x="1" y="384"/>
                      <a:pt x="27" y="410"/>
                      <a:pt x="63" y="410"/>
                    </a:cubicBezTo>
                    <a:cubicBezTo>
                      <a:pt x="90" y="410"/>
                      <a:pt x="117" y="384"/>
                      <a:pt x="117" y="357"/>
                    </a:cubicBezTo>
                    <a:lnTo>
                      <a:pt x="117" y="54"/>
                    </a:lnTo>
                    <a:cubicBezTo>
                      <a:pt x="117" y="27"/>
                      <a:pt x="90" y="0"/>
                      <a:pt x="6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30"/>
              <p:cNvSpPr/>
              <p:nvPr/>
            </p:nvSpPr>
            <p:spPr>
              <a:xfrm>
                <a:off x="7171635" y="4097228"/>
                <a:ext cx="27236" cy="54852"/>
              </a:xfrm>
              <a:custGeom>
                <a:avLst/>
                <a:gdLst/>
                <a:ahLst/>
                <a:cxnLst/>
                <a:rect l="l" t="t" r="r" b="b"/>
                <a:pathLst>
                  <a:path w="215" h="433" extrusionOk="0">
                    <a:moveTo>
                      <a:pt x="60" y="0"/>
                    </a:moveTo>
                    <a:cubicBezTo>
                      <a:pt x="55" y="0"/>
                      <a:pt x="50" y="1"/>
                      <a:pt x="45" y="2"/>
                    </a:cubicBezTo>
                    <a:cubicBezTo>
                      <a:pt x="19" y="11"/>
                      <a:pt x="1" y="38"/>
                      <a:pt x="10" y="65"/>
                    </a:cubicBezTo>
                    <a:cubicBezTo>
                      <a:pt x="36" y="172"/>
                      <a:pt x="72" y="288"/>
                      <a:pt x="99" y="395"/>
                    </a:cubicBezTo>
                    <a:cubicBezTo>
                      <a:pt x="106" y="417"/>
                      <a:pt x="132" y="433"/>
                      <a:pt x="155" y="433"/>
                    </a:cubicBezTo>
                    <a:cubicBezTo>
                      <a:pt x="161" y="433"/>
                      <a:pt x="166" y="432"/>
                      <a:pt x="170" y="431"/>
                    </a:cubicBezTo>
                    <a:cubicBezTo>
                      <a:pt x="197" y="422"/>
                      <a:pt x="215" y="395"/>
                      <a:pt x="206" y="368"/>
                    </a:cubicBezTo>
                    <a:cubicBezTo>
                      <a:pt x="179" y="252"/>
                      <a:pt x="144" y="145"/>
                      <a:pt x="108" y="38"/>
                    </a:cubicBezTo>
                    <a:cubicBezTo>
                      <a:pt x="108" y="16"/>
                      <a:pt x="84" y="0"/>
                      <a:pt x="6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30"/>
              <p:cNvSpPr/>
              <p:nvPr/>
            </p:nvSpPr>
            <p:spPr>
              <a:xfrm>
                <a:off x="7229274" y="4263430"/>
                <a:ext cx="26096" cy="44718"/>
              </a:xfrm>
              <a:custGeom>
                <a:avLst/>
                <a:gdLst/>
                <a:ahLst/>
                <a:cxnLst/>
                <a:rect l="l" t="t" r="r" b="b"/>
                <a:pathLst>
                  <a:path w="206" h="353" extrusionOk="0">
                    <a:moveTo>
                      <a:pt x="59" y="0"/>
                    </a:moveTo>
                    <a:cubicBezTo>
                      <a:pt x="55" y="0"/>
                      <a:pt x="50" y="1"/>
                      <a:pt x="45" y="2"/>
                    </a:cubicBezTo>
                    <a:cubicBezTo>
                      <a:pt x="19" y="11"/>
                      <a:pt x="1" y="46"/>
                      <a:pt x="10" y="73"/>
                    </a:cubicBezTo>
                    <a:cubicBezTo>
                      <a:pt x="36" y="153"/>
                      <a:pt x="63" y="234"/>
                      <a:pt x="90" y="314"/>
                    </a:cubicBezTo>
                    <a:cubicBezTo>
                      <a:pt x="97" y="336"/>
                      <a:pt x="117" y="352"/>
                      <a:pt x="143" y="352"/>
                    </a:cubicBezTo>
                    <a:cubicBezTo>
                      <a:pt x="149" y="352"/>
                      <a:pt x="155" y="351"/>
                      <a:pt x="161" y="350"/>
                    </a:cubicBezTo>
                    <a:cubicBezTo>
                      <a:pt x="188" y="341"/>
                      <a:pt x="206" y="314"/>
                      <a:pt x="197" y="287"/>
                    </a:cubicBezTo>
                    <a:cubicBezTo>
                      <a:pt x="170" y="207"/>
                      <a:pt x="144" y="127"/>
                      <a:pt x="117" y="46"/>
                    </a:cubicBezTo>
                    <a:cubicBezTo>
                      <a:pt x="109" y="23"/>
                      <a:pt x="88" y="0"/>
                      <a:pt x="5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30"/>
              <p:cNvSpPr/>
              <p:nvPr/>
            </p:nvSpPr>
            <p:spPr>
              <a:xfrm>
                <a:off x="7301607" y="4260263"/>
                <a:ext cx="18242" cy="40157"/>
              </a:xfrm>
              <a:custGeom>
                <a:avLst/>
                <a:gdLst/>
                <a:ahLst/>
                <a:cxnLst/>
                <a:rect l="l" t="t" r="r" b="b"/>
                <a:pathLst>
                  <a:path w="144" h="317" extrusionOk="0">
                    <a:moveTo>
                      <a:pt x="45" y="0"/>
                    </a:moveTo>
                    <a:cubicBezTo>
                      <a:pt x="27" y="9"/>
                      <a:pt x="19" y="9"/>
                      <a:pt x="10" y="27"/>
                    </a:cubicBezTo>
                    <a:cubicBezTo>
                      <a:pt x="1" y="36"/>
                      <a:pt x="1" y="54"/>
                      <a:pt x="1" y="71"/>
                    </a:cubicBezTo>
                    <a:cubicBezTo>
                      <a:pt x="19" y="134"/>
                      <a:pt x="27" y="205"/>
                      <a:pt x="36" y="277"/>
                    </a:cubicBezTo>
                    <a:cubicBezTo>
                      <a:pt x="36" y="285"/>
                      <a:pt x="54" y="303"/>
                      <a:pt x="63" y="312"/>
                    </a:cubicBezTo>
                    <a:cubicBezTo>
                      <a:pt x="69" y="312"/>
                      <a:pt x="79" y="316"/>
                      <a:pt x="88" y="316"/>
                    </a:cubicBezTo>
                    <a:cubicBezTo>
                      <a:pt x="92" y="316"/>
                      <a:pt x="96" y="315"/>
                      <a:pt x="99" y="312"/>
                    </a:cubicBezTo>
                    <a:cubicBezTo>
                      <a:pt x="117" y="312"/>
                      <a:pt x="126" y="303"/>
                      <a:pt x="135" y="294"/>
                    </a:cubicBezTo>
                    <a:cubicBezTo>
                      <a:pt x="143" y="277"/>
                      <a:pt x="143" y="268"/>
                      <a:pt x="143" y="250"/>
                    </a:cubicBezTo>
                    <a:cubicBezTo>
                      <a:pt x="135" y="178"/>
                      <a:pt x="117" y="107"/>
                      <a:pt x="108" y="36"/>
                    </a:cubicBezTo>
                    <a:cubicBezTo>
                      <a:pt x="108" y="27"/>
                      <a:pt x="99" y="9"/>
                      <a:pt x="81" y="9"/>
                    </a:cubicBezTo>
                    <a:cubicBezTo>
                      <a:pt x="72" y="0"/>
                      <a:pt x="54" y="0"/>
                      <a:pt x="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" name="Google Shape;1468;p30"/>
              <p:cNvSpPr/>
              <p:nvPr/>
            </p:nvSpPr>
            <p:spPr>
              <a:xfrm>
                <a:off x="7233834" y="4202624"/>
                <a:ext cx="14821" cy="37370"/>
              </a:xfrm>
              <a:custGeom>
                <a:avLst/>
                <a:gdLst/>
                <a:ahLst/>
                <a:cxnLst/>
                <a:rect l="l" t="t" r="r" b="b"/>
                <a:pathLst>
                  <a:path w="117" h="295" extrusionOk="0">
                    <a:moveTo>
                      <a:pt x="54" y="0"/>
                    </a:moveTo>
                    <a:cubicBezTo>
                      <a:pt x="27" y="0"/>
                      <a:pt x="0" y="27"/>
                      <a:pt x="0" y="54"/>
                    </a:cubicBezTo>
                    <a:lnTo>
                      <a:pt x="0" y="241"/>
                    </a:lnTo>
                    <a:cubicBezTo>
                      <a:pt x="0" y="268"/>
                      <a:pt x="27" y="294"/>
                      <a:pt x="54" y="294"/>
                    </a:cubicBezTo>
                    <a:cubicBezTo>
                      <a:pt x="90" y="286"/>
                      <a:pt x="116" y="268"/>
                      <a:pt x="116" y="241"/>
                    </a:cubicBezTo>
                    <a:lnTo>
                      <a:pt x="116" y="54"/>
                    </a:lnTo>
                    <a:cubicBezTo>
                      <a:pt x="116" y="27"/>
                      <a:pt x="90" y="0"/>
                      <a:pt x="5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1469;p30"/>
              <p:cNvSpPr/>
              <p:nvPr/>
            </p:nvSpPr>
            <p:spPr>
              <a:xfrm>
                <a:off x="7302748" y="4366419"/>
                <a:ext cx="21662" cy="29263"/>
              </a:xfrm>
              <a:custGeom>
                <a:avLst/>
                <a:gdLst/>
                <a:ahLst/>
                <a:cxnLst/>
                <a:rect l="l" t="t" r="r" b="b"/>
                <a:pathLst>
                  <a:path w="171" h="231" extrusionOk="0">
                    <a:moveTo>
                      <a:pt x="72" y="1"/>
                    </a:moveTo>
                    <a:cubicBezTo>
                      <a:pt x="54" y="1"/>
                      <a:pt x="36" y="1"/>
                      <a:pt x="27" y="10"/>
                    </a:cubicBezTo>
                    <a:cubicBezTo>
                      <a:pt x="18" y="18"/>
                      <a:pt x="1" y="27"/>
                      <a:pt x="1" y="36"/>
                    </a:cubicBezTo>
                    <a:cubicBezTo>
                      <a:pt x="1" y="54"/>
                      <a:pt x="1" y="72"/>
                      <a:pt x="10" y="81"/>
                    </a:cubicBezTo>
                    <a:cubicBezTo>
                      <a:pt x="27" y="125"/>
                      <a:pt x="45" y="161"/>
                      <a:pt x="63" y="206"/>
                    </a:cubicBezTo>
                    <a:cubicBezTo>
                      <a:pt x="72" y="215"/>
                      <a:pt x="90" y="224"/>
                      <a:pt x="99" y="224"/>
                    </a:cubicBezTo>
                    <a:cubicBezTo>
                      <a:pt x="108" y="228"/>
                      <a:pt x="114" y="230"/>
                      <a:pt x="121" y="230"/>
                    </a:cubicBezTo>
                    <a:cubicBezTo>
                      <a:pt x="128" y="230"/>
                      <a:pt x="134" y="228"/>
                      <a:pt x="143" y="224"/>
                    </a:cubicBezTo>
                    <a:cubicBezTo>
                      <a:pt x="152" y="215"/>
                      <a:pt x="161" y="206"/>
                      <a:pt x="170" y="188"/>
                    </a:cubicBezTo>
                    <a:cubicBezTo>
                      <a:pt x="170" y="170"/>
                      <a:pt x="170" y="161"/>
                      <a:pt x="161" y="143"/>
                    </a:cubicBezTo>
                    <a:cubicBezTo>
                      <a:pt x="143" y="108"/>
                      <a:pt x="117" y="63"/>
                      <a:pt x="99" y="27"/>
                    </a:cubicBezTo>
                    <a:cubicBezTo>
                      <a:pt x="99" y="18"/>
                      <a:pt x="81" y="1"/>
                      <a:pt x="7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30"/>
              <p:cNvSpPr/>
              <p:nvPr/>
            </p:nvSpPr>
            <p:spPr>
              <a:xfrm>
                <a:off x="7396617" y="4324362"/>
                <a:ext cx="23816" cy="40284"/>
              </a:xfrm>
              <a:custGeom>
                <a:avLst/>
                <a:gdLst/>
                <a:ahLst/>
                <a:cxnLst/>
                <a:rect l="l" t="t" r="r" b="b"/>
                <a:pathLst>
                  <a:path w="188" h="318" extrusionOk="0">
                    <a:moveTo>
                      <a:pt x="68" y="0"/>
                    </a:moveTo>
                    <a:cubicBezTo>
                      <a:pt x="63" y="0"/>
                      <a:pt x="58" y="1"/>
                      <a:pt x="54" y="3"/>
                    </a:cubicBezTo>
                    <a:cubicBezTo>
                      <a:pt x="27" y="11"/>
                      <a:pt x="0" y="38"/>
                      <a:pt x="9" y="74"/>
                    </a:cubicBezTo>
                    <a:cubicBezTo>
                      <a:pt x="36" y="136"/>
                      <a:pt x="54" y="208"/>
                      <a:pt x="71" y="279"/>
                    </a:cubicBezTo>
                    <a:cubicBezTo>
                      <a:pt x="79" y="301"/>
                      <a:pt x="98" y="317"/>
                      <a:pt x="120" y="317"/>
                    </a:cubicBezTo>
                    <a:cubicBezTo>
                      <a:pt x="124" y="317"/>
                      <a:pt x="129" y="316"/>
                      <a:pt x="134" y="315"/>
                    </a:cubicBezTo>
                    <a:cubicBezTo>
                      <a:pt x="170" y="306"/>
                      <a:pt x="187" y="279"/>
                      <a:pt x="179" y="252"/>
                    </a:cubicBezTo>
                    <a:cubicBezTo>
                      <a:pt x="161" y="181"/>
                      <a:pt x="134" y="110"/>
                      <a:pt x="116" y="38"/>
                    </a:cubicBezTo>
                    <a:cubicBezTo>
                      <a:pt x="109" y="16"/>
                      <a:pt x="89" y="0"/>
                      <a:pt x="6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30"/>
              <p:cNvSpPr/>
              <p:nvPr/>
            </p:nvSpPr>
            <p:spPr>
              <a:xfrm>
                <a:off x="7355826" y="4191223"/>
                <a:ext cx="13681" cy="3293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260" extrusionOk="0">
                    <a:moveTo>
                      <a:pt x="54" y="1"/>
                    </a:moveTo>
                    <a:cubicBezTo>
                      <a:pt x="28" y="1"/>
                      <a:pt x="1" y="28"/>
                      <a:pt x="1" y="54"/>
                    </a:cubicBezTo>
                    <a:lnTo>
                      <a:pt x="1" y="206"/>
                    </a:lnTo>
                    <a:cubicBezTo>
                      <a:pt x="1" y="233"/>
                      <a:pt x="28" y="260"/>
                      <a:pt x="54" y="260"/>
                    </a:cubicBezTo>
                    <a:cubicBezTo>
                      <a:pt x="81" y="260"/>
                      <a:pt x="108" y="242"/>
                      <a:pt x="108" y="206"/>
                    </a:cubicBezTo>
                    <a:lnTo>
                      <a:pt x="108" y="54"/>
                    </a:lnTo>
                    <a:cubicBezTo>
                      <a:pt x="108" y="28"/>
                      <a:pt x="81" y="1"/>
                      <a:pt x="5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30"/>
              <p:cNvSpPr/>
              <p:nvPr/>
            </p:nvSpPr>
            <p:spPr>
              <a:xfrm>
                <a:off x="7302748" y="4165254"/>
                <a:ext cx="13681" cy="47631"/>
              </a:xfrm>
              <a:custGeom>
                <a:avLst/>
                <a:gdLst/>
                <a:ahLst/>
                <a:cxnLst/>
                <a:rect l="l" t="t" r="r" b="b"/>
                <a:pathLst>
                  <a:path w="108" h="376" extrusionOk="0">
                    <a:moveTo>
                      <a:pt x="54" y="1"/>
                    </a:moveTo>
                    <a:cubicBezTo>
                      <a:pt x="27" y="1"/>
                      <a:pt x="1" y="18"/>
                      <a:pt x="1" y="54"/>
                    </a:cubicBezTo>
                    <a:lnTo>
                      <a:pt x="1" y="322"/>
                    </a:lnTo>
                    <a:cubicBezTo>
                      <a:pt x="1" y="349"/>
                      <a:pt x="27" y="375"/>
                      <a:pt x="54" y="375"/>
                    </a:cubicBezTo>
                    <a:cubicBezTo>
                      <a:pt x="81" y="375"/>
                      <a:pt x="108" y="349"/>
                      <a:pt x="108" y="322"/>
                    </a:cubicBezTo>
                    <a:lnTo>
                      <a:pt x="108" y="54"/>
                    </a:lnTo>
                    <a:cubicBezTo>
                      <a:pt x="108" y="27"/>
                      <a:pt x="81" y="1"/>
                      <a:pt x="5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30"/>
              <p:cNvSpPr/>
              <p:nvPr/>
            </p:nvSpPr>
            <p:spPr>
              <a:xfrm>
                <a:off x="7449695" y="4241008"/>
                <a:ext cx="19382" cy="47758"/>
              </a:xfrm>
              <a:custGeom>
                <a:avLst/>
                <a:gdLst/>
                <a:ahLst/>
                <a:cxnLst/>
                <a:rect l="l" t="t" r="r" b="b"/>
                <a:pathLst>
                  <a:path w="153" h="377" extrusionOk="0">
                    <a:moveTo>
                      <a:pt x="63" y="0"/>
                    </a:moveTo>
                    <a:cubicBezTo>
                      <a:pt x="36" y="0"/>
                      <a:pt x="0" y="27"/>
                      <a:pt x="9" y="54"/>
                    </a:cubicBezTo>
                    <a:cubicBezTo>
                      <a:pt x="18" y="143"/>
                      <a:pt x="27" y="232"/>
                      <a:pt x="36" y="322"/>
                    </a:cubicBezTo>
                    <a:cubicBezTo>
                      <a:pt x="44" y="345"/>
                      <a:pt x="59" y="376"/>
                      <a:pt x="81" y="376"/>
                    </a:cubicBezTo>
                    <a:cubicBezTo>
                      <a:pt x="84" y="376"/>
                      <a:pt x="87" y="376"/>
                      <a:pt x="90" y="375"/>
                    </a:cubicBezTo>
                    <a:cubicBezTo>
                      <a:pt x="116" y="375"/>
                      <a:pt x="152" y="357"/>
                      <a:pt x="143" y="322"/>
                    </a:cubicBezTo>
                    <a:lnTo>
                      <a:pt x="116" y="54"/>
                    </a:lnTo>
                    <a:cubicBezTo>
                      <a:pt x="107" y="27"/>
                      <a:pt x="90" y="0"/>
                      <a:pt x="6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30"/>
              <p:cNvSpPr/>
              <p:nvPr/>
            </p:nvSpPr>
            <p:spPr>
              <a:xfrm>
                <a:off x="7531023" y="4321068"/>
                <a:ext cx="13681" cy="44338"/>
              </a:xfrm>
              <a:custGeom>
                <a:avLst/>
                <a:gdLst/>
                <a:ahLst/>
                <a:cxnLst/>
                <a:rect l="l" t="t" r="r" b="b"/>
                <a:pathLst>
                  <a:path w="108" h="350" extrusionOk="0">
                    <a:moveTo>
                      <a:pt x="65" y="0"/>
                    </a:moveTo>
                    <a:cubicBezTo>
                      <a:pt x="61" y="0"/>
                      <a:pt x="58" y="1"/>
                      <a:pt x="54" y="2"/>
                    </a:cubicBezTo>
                    <a:cubicBezTo>
                      <a:pt x="19" y="2"/>
                      <a:pt x="1" y="20"/>
                      <a:pt x="1" y="55"/>
                    </a:cubicBezTo>
                    <a:lnTo>
                      <a:pt x="1" y="296"/>
                    </a:lnTo>
                    <a:cubicBezTo>
                      <a:pt x="1" y="323"/>
                      <a:pt x="19" y="350"/>
                      <a:pt x="54" y="350"/>
                    </a:cubicBezTo>
                    <a:cubicBezTo>
                      <a:pt x="81" y="341"/>
                      <a:pt x="108" y="323"/>
                      <a:pt x="108" y="296"/>
                    </a:cubicBezTo>
                    <a:lnTo>
                      <a:pt x="108" y="55"/>
                    </a:lnTo>
                    <a:cubicBezTo>
                      <a:pt x="108" y="24"/>
                      <a:pt x="88" y="0"/>
                      <a:pt x="6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30"/>
              <p:cNvSpPr/>
              <p:nvPr/>
            </p:nvSpPr>
            <p:spPr>
              <a:xfrm>
                <a:off x="7503914" y="4214152"/>
                <a:ext cx="18242" cy="40537"/>
              </a:xfrm>
              <a:custGeom>
                <a:avLst/>
                <a:gdLst/>
                <a:ahLst/>
                <a:cxnLst/>
                <a:rect l="l" t="t" r="r" b="b"/>
                <a:pathLst>
                  <a:path w="144" h="320" extrusionOk="0">
                    <a:moveTo>
                      <a:pt x="63" y="0"/>
                    </a:moveTo>
                    <a:cubicBezTo>
                      <a:pt x="56" y="0"/>
                      <a:pt x="50" y="3"/>
                      <a:pt x="45" y="7"/>
                    </a:cubicBezTo>
                    <a:cubicBezTo>
                      <a:pt x="27" y="7"/>
                      <a:pt x="18" y="16"/>
                      <a:pt x="10" y="25"/>
                    </a:cubicBezTo>
                    <a:cubicBezTo>
                      <a:pt x="1" y="43"/>
                      <a:pt x="1" y="52"/>
                      <a:pt x="1" y="70"/>
                    </a:cubicBezTo>
                    <a:cubicBezTo>
                      <a:pt x="10" y="141"/>
                      <a:pt x="27" y="212"/>
                      <a:pt x="36" y="284"/>
                    </a:cubicBezTo>
                    <a:cubicBezTo>
                      <a:pt x="36" y="293"/>
                      <a:pt x="45" y="310"/>
                      <a:pt x="63" y="310"/>
                    </a:cubicBezTo>
                    <a:cubicBezTo>
                      <a:pt x="72" y="319"/>
                      <a:pt x="90" y="319"/>
                      <a:pt x="99" y="319"/>
                    </a:cubicBezTo>
                    <a:cubicBezTo>
                      <a:pt x="117" y="310"/>
                      <a:pt x="125" y="302"/>
                      <a:pt x="134" y="293"/>
                    </a:cubicBezTo>
                    <a:cubicBezTo>
                      <a:pt x="143" y="284"/>
                      <a:pt x="143" y="266"/>
                      <a:pt x="134" y="248"/>
                    </a:cubicBezTo>
                    <a:cubicBezTo>
                      <a:pt x="125" y="186"/>
                      <a:pt x="117" y="114"/>
                      <a:pt x="108" y="43"/>
                    </a:cubicBezTo>
                    <a:cubicBezTo>
                      <a:pt x="108" y="25"/>
                      <a:pt x="90" y="16"/>
                      <a:pt x="81" y="7"/>
                    </a:cubicBezTo>
                    <a:cubicBezTo>
                      <a:pt x="76" y="3"/>
                      <a:pt x="70" y="0"/>
                      <a:pt x="6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" name="Google Shape;1476;p30"/>
              <p:cNvSpPr/>
              <p:nvPr/>
            </p:nvSpPr>
            <p:spPr>
              <a:xfrm>
                <a:off x="7642880" y="4290666"/>
                <a:ext cx="19382" cy="44211"/>
              </a:xfrm>
              <a:custGeom>
                <a:avLst/>
                <a:gdLst/>
                <a:ahLst/>
                <a:cxnLst/>
                <a:rect l="l" t="t" r="r" b="b"/>
                <a:pathLst>
                  <a:path w="153" h="349" extrusionOk="0">
                    <a:moveTo>
                      <a:pt x="63" y="1"/>
                    </a:moveTo>
                    <a:cubicBezTo>
                      <a:pt x="37" y="1"/>
                      <a:pt x="1" y="19"/>
                      <a:pt x="10" y="54"/>
                    </a:cubicBezTo>
                    <a:cubicBezTo>
                      <a:pt x="19" y="135"/>
                      <a:pt x="28" y="215"/>
                      <a:pt x="37" y="295"/>
                    </a:cubicBezTo>
                    <a:cubicBezTo>
                      <a:pt x="45" y="304"/>
                      <a:pt x="45" y="322"/>
                      <a:pt x="54" y="331"/>
                    </a:cubicBezTo>
                    <a:cubicBezTo>
                      <a:pt x="63" y="340"/>
                      <a:pt x="81" y="349"/>
                      <a:pt x="90" y="349"/>
                    </a:cubicBezTo>
                    <a:cubicBezTo>
                      <a:pt x="117" y="349"/>
                      <a:pt x="153" y="322"/>
                      <a:pt x="153" y="295"/>
                    </a:cubicBezTo>
                    <a:cubicBezTo>
                      <a:pt x="135" y="215"/>
                      <a:pt x="126" y="135"/>
                      <a:pt x="117" y="54"/>
                    </a:cubicBezTo>
                    <a:cubicBezTo>
                      <a:pt x="117" y="37"/>
                      <a:pt x="117" y="28"/>
                      <a:pt x="99" y="10"/>
                    </a:cubicBezTo>
                    <a:cubicBezTo>
                      <a:pt x="90" y="1"/>
                      <a:pt x="81" y="1"/>
                      <a:pt x="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" name="Google Shape;1477;p30"/>
              <p:cNvSpPr/>
              <p:nvPr/>
            </p:nvSpPr>
            <p:spPr>
              <a:xfrm>
                <a:off x="7732189" y="4305360"/>
                <a:ext cx="13681" cy="55486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38" extrusionOk="0">
                    <a:moveTo>
                      <a:pt x="54" y="1"/>
                    </a:moveTo>
                    <a:cubicBezTo>
                      <a:pt x="27" y="1"/>
                      <a:pt x="1" y="28"/>
                      <a:pt x="1" y="54"/>
                    </a:cubicBezTo>
                    <a:lnTo>
                      <a:pt x="1" y="384"/>
                    </a:lnTo>
                    <a:cubicBezTo>
                      <a:pt x="1" y="411"/>
                      <a:pt x="27" y="438"/>
                      <a:pt x="54" y="438"/>
                    </a:cubicBezTo>
                    <a:cubicBezTo>
                      <a:pt x="81" y="438"/>
                      <a:pt x="108" y="420"/>
                      <a:pt x="108" y="384"/>
                    </a:cubicBezTo>
                    <a:lnTo>
                      <a:pt x="108" y="54"/>
                    </a:lnTo>
                    <a:cubicBezTo>
                      <a:pt x="108" y="28"/>
                      <a:pt x="81" y="1"/>
                      <a:pt x="5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" name="Google Shape;1478;p30"/>
              <p:cNvSpPr/>
              <p:nvPr/>
            </p:nvSpPr>
            <p:spPr>
              <a:xfrm>
                <a:off x="7595502" y="4213898"/>
                <a:ext cx="13681" cy="3737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295" extrusionOk="0">
                    <a:moveTo>
                      <a:pt x="54" y="0"/>
                    </a:moveTo>
                    <a:cubicBezTo>
                      <a:pt x="27" y="9"/>
                      <a:pt x="0" y="27"/>
                      <a:pt x="0" y="54"/>
                    </a:cubicBezTo>
                    <a:lnTo>
                      <a:pt x="0" y="241"/>
                    </a:lnTo>
                    <a:cubicBezTo>
                      <a:pt x="0" y="268"/>
                      <a:pt x="27" y="295"/>
                      <a:pt x="54" y="295"/>
                    </a:cubicBezTo>
                    <a:cubicBezTo>
                      <a:pt x="80" y="295"/>
                      <a:pt x="107" y="268"/>
                      <a:pt x="107" y="241"/>
                    </a:cubicBezTo>
                    <a:lnTo>
                      <a:pt x="107" y="54"/>
                    </a:lnTo>
                    <a:cubicBezTo>
                      <a:pt x="107" y="27"/>
                      <a:pt x="80" y="0"/>
                      <a:pt x="5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" name="Google Shape;1479;p30"/>
              <p:cNvSpPr/>
              <p:nvPr/>
            </p:nvSpPr>
            <p:spPr>
              <a:xfrm>
                <a:off x="7701659" y="4233027"/>
                <a:ext cx="13681" cy="3749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296" extrusionOk="0">
                    <a:moveTo>
                      <a:pt x="54" y="1"/>
                    </a:moveTo>
                    <a:cubicBezTo>
                      <a:pt x="28" y="1"/>
                      <a:pt x="1" y="28"/>
                      <a:pt x="1" y="54"/>
                    </a:cubicBezTo>
                    <a:lnTo>
                      <a:pt x="1" y="233"/>
                    </a:lnTo>
                    <a:cubicBezTo>
                      <a:pt x="1" y="269"/>
                      <a:pt x="28" y="295"/>
                      <a:pt x="54" y="295"/>
                    </a:cubicBezTo>
                    <a:cubicBezTo>
                      <a:pt x="81" y="286"/>
                      <a:pt x="108" y="269"/>
                      <a:pt x="108" y="233"/>
                    </a:cubicBezTo>
                    <a:lnTo>
                      <a:pt x="108" y="54"/>
                    </a:lnTo>
                    <a:cubicBezTo>
                      <a:pt x="108" y="28"/>
                      <a:pt x="81" y="1"/>
                      <a:pt x="5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" name="Google Shape;1480;p30"/>
              <p:cNvSpPr/>
              <p:nvPr/>
            </p:nvSpPr>
            <p:spPr>
              <a:xfrm>
                <a:off x="7750304" y="4446227"/>
                <a:ext cx="26096" cy="40664"/>
              </a:xfrm>
              <a:custGeom>
                <a:avLst/>
                <a:gdLst/>
                <a:ahLst/>
                <a:cxnLst/>
                <a:rect l="l" t="t" r="r" b="b"/>
                <a:pathLst>
                  <a:path w="206" h="321" extrusionOk="0">
                    <a:moveTo>
                      <a:pt x="57" y="0"/>
                    </a:moveTo>
                    <a:cubicBezTo>
                      <a:pt x="52" y="0"/>
                      <a:pt x="48" y="1"/>
                      <a:pt x="45" y="4"/>
                    </a:cubicBezTo>
                    <a:cubicBezTo>
                      <a:pt x="27" y="4"/>
                      <a:pt x="18" y="13"/>
                      <a:pt x="9" y="31"/>
                    </a:cubicBezTo>
                    <a:cubicBezTo>
                      <a:pt x="9" y="40"/>
                      <a:pt x="0" y="58"/>
                      <a:pt x="9" y="66"/>
                    </a:cubicBezTo>
                    <a:cubicBezTo>
                      <a:pt x="36" y="138"/>
                      <a:pt x="63" y="209"/>
                      <a:pt x="90" y="281"/>
                    </a:cubicBezTo>
                    <a:cubicBezTo>
                      <a:pt x="99" y="289"/>
                      <a:pt x="107" y="307"/>
                      <a:pt x="116" y="316"/>
                    </a:cubicBezTo>
                    <a:cubicBezTo>
                      <a:pt x="128" y="316"/>
                      <a:pt x="136" y="320"/>
                      <a:pt x="145" y="320"/>
                    </a:cubicBezTo>
                    <a:cubicBezTo>
                      <a:pt x="150" y="320"/>
                      <a:pt x="155" y="319"/>
                      <a:pt x="161" y="316"/>
                    </a:cubicBezTo>
                    <a:cubicBezTo>
                      <a:pt x="170" y="316"/>
                      <a:pt x="188" y="307"/>
                      <a:pt x="197" y="289"/>
                    </a:cubicBezTo>
                    <a:cubicBezTo>
                      <a:pt x="197" y="281"/>
                      <a:pt x="206" y="263"/>
                      <a:pt x="197" y="254"/>
                    </a:cubicBezTo>
                    <a:cubicBezTo>
                      <a:pt x="170" y="182"/>
                      <a:pt x="143" y="111"/>
                      <a:pt x="107" y="40"/>
                    </a:cubicBezTo>
                    <a:cubicBezTo>
                      <a:pt x="107" y="22"/>
                      <a:pt x="99" y="13"/>
                      <a:pt x="90" y="4"/>
                    </a:cubicBezTo>
                    <a:cubicBezTo>
                      <a:pt x="78" y="4"/>
                      <a:pt x="66" y="0"/>
                      <a:pt x="5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" name="Google Shape;1481;p30"/>
              <p:cNvSpPr/>
              <p:nvPr/>
            </p:nvSpPr>
            <p:spPr>
              <a:xfrm>
                <a:off x="7792108" y="4541362"/>
                <a:ext cx="22676" cy="36737"/>
              </a:xfrm>
              <a:custGeom>
                <a:avLst/>
                <a:gdLst/>
                <a:ahLst/>
                <a:cxnLst/>
                <a:rect l="l" t="t" r="r" b="b"/>
                <a:pathLst>
                  <a:path w="179" h="290" extrusionOk="0">
                    <a:moveTo>
                      <a:pt x="68" y="0"/>
                    </a:moveTo>
                    <a:cubicBezTo>
                      <a:pt x="63" y="0"/>
                      <a:pt x="59" y="1"/>
                      <a:pt x="54" y="2"/>
                    </a:cubicBezTo>
                    <a:cubicBezTo>
                      <a:pt x="27" y="11"/>
                      <a:pt x="0" y="38"/>
                      <a:pt x="9" y="65"/>
                    </a:cubicBezTo>
                    <a:cubicBezTo>
                      <a:pt x="36" y="127"/>
                      <a:pt x="54" y="190"/>
                      <a:pt x="72" y="243"/>
                    </a:cubicBezTo>
                    <a:cubicBezTo>
                      <a:pt x="80" y="266"/>
                      <a:pt x="101" y="290"/>
                      <a:pt x="124" y="290"/>
                    </a:cubicBezTo>
                    <a:cubicBezTo>
                      <a:pt x="127" y="290"/>
                      <a:pt x="131" y="289"/>
                      <a:pt x="134" y="288"/>
                    </a:cubicBezTo>
                    <a:cubicBezTo>
                      <a:pt x="161" y="279"/>
                      <a:pt x="179" y="243"/>
                      <a:pt x="170" y="216"/>
                    </a:cubicBezTo>
                    <a:cubicBezTo>
                      <a:pt x="152" y="154"/>
                      <a:pt x="134" y="100"/>
                      <a:pt x="116" y="38"/>
                    </a:cubicBezTo>
                    <a:cubicBezTo>
                      <a:pt x="109" y="16"/>
                      <a:pt x="90" y="0"/>
                      <a:pt x="6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" name="Google Shape;1482;p30"/>
              <p:cNvSpPr/>
              <p:nvPr/>
            </p:nvSpPr>
            <p:spPr>
              <a:xfrm>
                <a:off x="7700519" y="4494998"/>
                <a:ext cx="20522" cy="48138"/>
              </a:xfrm>
              <a:custGeom>
                <a:avLst/>
                <a:gdLst/>
                <a:ahLst/>
                <a:cxnLst/>
                <a:rect l="l" t="t" r="r" b="b"/>
                <a:pathLst>
                  <a:path w="162" h="380" extrusionOk="0">
                    <a:moveTo>
                      <a:pt x="65" y="1"/>
                    </a:moveTo>
                    <a:cubicBezTo>
                      <a:pt x="62" y="1"/>
                      <a:pt x="58" y="1"/>
                      <a:pt x="54" y="3"/>
                    </a:cubicBezTo>
                    <a:cubicBezTo>
                      <a:pt x="28" y="12"/>
                      <a:pt x="1" y="47"/>
                      <a:pt x="19" y="74"/>
                    </a:cubicBezTo>
                    <a:cubicBezTo>
                      <a:pt x="28" y="92"/>
                      <a:pt x="28" y="119"/>
                      <a:pt x="37" y="136"/>
                    </a:cubicBezTo>
                    <a:cubicBezTo>
                      <a:pt x="37" y="145"/>
                      <a:pt x="37" y="154"/>
                      <a:pt x="37" y="163"/>
                    </a:cubicBezTo>
                    <a:cubicBezTo>
                      <a:pt x="45" y="172"/>
                      <a:pt x="45" y="172"/>
                      <a:pt x="45" y="172"/>
                    </a:cubicBezTo>
                    <a:cubicBezTo>
                      <a:pt x="45" y="181"/>
                      <a:pt x="45" y="190"/>
                      <a:pt x="45" y="190"/>
                    </a:cubicBezTo>
                    <a:cubicBezTo>
                      <a:pt x="45" y="217"/>
                      <a:pt x="45" y="235"/>
                      <a:pt x="45" y="252"/>
                    </a:cubicBezTo>
                    <a:cubicBezTo>
                      <a:pt x="45" y="270"/>
                      <a:pt x="45" y="279"/>
                      <a:pt x="45" y="288"/>
                    </a:cubicBezTo>
                    <a:cubicBezTo>
                      <a:pt x="45" y="288"/>
                      <a:pt x="40" y="299"/>
                      <a:pt x="42" y="299"/>
                    </a:cubicBezTo>
                    <a:cubicBezTo>
                      <a:pt x="43" y="299"/>
                      <a:pt x="44" y="299"/>
                      <a:pt x="45" y="297"/>
                    </a:cubicBezTo>
                    <a:lnTo>
                      <a:pt x="45" y="297"/>
                    </a:lnTo>
                    <a:cubicBezTo>
                      <a:pt x="45" y="297"/>
                      <a:pt x="37" y="306"/>
                      <a:pt x="37" y="315"/>
                    </a:cubicBezTo>
                    <a:cubicBezTo>
                      <a:pt x="37" y="342"/>
                      <a:pt x="45" y="377"/>
                      <a:pt x="81" y="377"/>
                    </a:cubicBezTo>
                    <a:cubicBezTo>
                      <a:pt x="84" y="379"/>
                      <a:pt x="88" y="380"/>
                      <a:pt x="92" y="380"/>
                    </a:cubicBezTo>
                    <a:cubicBezTo>
                      <a:pt x="111" y="380"/>
                      <a:pt x="136" y="364"/>
                      <a:pt x="144" y="342"/>
                    </a:cubicBezTo>
                    <a:cubicBezTo>
                      <a:pt x="161" y="243"/>
                      <a:pt x="153" y="136"/>
                      <a:pt x="117" y="38"/>
                    </a:cubicBezTo>
                    <a:cubicBezTo>
                      <a:pt x="109" y="23"/>
                      <a:pt x="88" y="1"/>
                      <a:pt x="6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" name="Google Shape;1483;p30"/>
              <p:cNvSpPr/>
              <p:nvPr/>
            </p:nvSpPr>
            <p:spPr>
              <a:xfrm>
                <a:off x="7618051" y="4483977"/>
                <a:ext cx="19382" cy="44211"/>
              </a:xfrm>
              <a:custGeom>
                <a:avLst/>
                <a:gdLst/>
                <a:ahLst/>
                <a:cxnLst/>
                <a:rect l="l" t="t" r="r" b="b"/>
                <a:pathLst>
                  <a:path w="153" h="349" extrusionOk="0">
                    <a:moveTo>
                      <a:pt x="63" y="0"/>
                    </a:moveTo>
                    <a:cubicBezTo>
                      <a:pt x="36" y="0"/>
                      <a:pt x="1" y="27"/>
                      <a:pt x="10" y="54"/>
                    </a:cubicBezTo>
                    <a:cubicBezTo>
                      <a:pt x="18" y="134"/>
                      <a:pt x="27" y="214"/>
                      <a:pt x="36" y="295"/>
                    </a:cubicBezTo>
                    <a:cubicBezTo>
                      <a:pt x="36" y="313"/>
                      <a:pt x="45" y="322"/>
                      <a:pt x="54" y="330"/>
                    </a:cubicBezTo>
                    <a:cubicBezTo>
                      <a:pt x="63" y="339"/>
                      <a:pt x="81" y="348"/>
                      <a:pt x="90" y="348"/>
                    </a:cubicBezTo>
                    <a:cubicBezTo>
                      <a:pt x="117" y="348"/>
                      <a:pt x="152" y="322"/>
                      <a:pt x="143" y="295"/>
                    </a:cubicBezTo>
                    <a:cubicBezTo>
                      <a:pt x="134" y="214"/>
                      <a:pt x="126" y="134"/>
                      <a:pt x="117" y="54"/>
                    </a:cubicBezTo>
                    <a:cubicBezTo>
                      <a:pt x="117" y="36"/>
                      <a:pt x="108" y="27"/>
                      <a:pt x="99" y="18"/>
                    </a:cubicBezTo>
                    <a:cubicBezTo>
                      <a:pt x="90" y="9"/>
                      <a:pt x="72" y="0"/>
                      <a:pt x="6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" name="Google Shape;1484;p30"/>
              <p:cNvSpPr/>
              <p:nvPr/>
            </p:nvSpPr>
            <p:spPr>
              <a:xfrm>
                <a:off x="7671130" y="4399989"/>
                <a:ext cx="22802" cy="44844"/>
              </a:xfrm>
              <a:custGeom>
                <a:avLst/>
                <a:gdLst/>
                <a:ahLst/>
                <a:cxnLst/>
                <a:rect l="l" t="t" r="r" b="b"/>
                <a:pathLst>
                  <a:path w="180" h="354" extrusionOk="0">
                    <a:moveTo>
                      <a:pt x="60" y="1"/>
                    </a:moveTo>
                    <a:cubicBezTo>
                      <a:pt x="55" y="1"/>
                      <a:pt x="50" y="2"/>
                      <a:pt x="46" y="3"/>
                    </a:cubicBezTo>
                    <a:cubicBezTo>
                      <a:pt x="19" y="12"/>
                      <a:pt x="1" y="39"/>
                      <a:pt x="10" y="75"/>
                    </a:cubicBezTo>
                    <a:lnTo>
                      <a:pt x="72" y="315"/>
                    </a:lnTo>
                    <a:cubicBezTo>
                      <a:pt x="72" y="337"/>
                      <a:pt x="96" y="353"/>
                      <a:pt x="120" y="353"/>
                    </a:cubicBezTo>
                    <a:cubicBezTo>
                      <a:pt x="125" y="353"/>
                      <a:pt x="130" y="353"/>
                      <a:pt x="135" y="351"/>
                    </a:cubicBezTo>
                    <a:cubicBezTo>
                      <a:pt x="161" y="342"/>
                      <a:pt x="179" y="315"/>
                      <a:pt x="170" y="280"/>
                    </a:cubicBezTo>
                    <a:lnTo>
                      <a:pt x="117" y="39"/>
                    </a:lnTo>
                    <a:cubicBezTo>
                      <a:pt x="110" y="17"/>
                      <a:pt x="84" y="1"/>
                      <a:pt x="6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" name="Google Shape;1485;p30"/>
              <p:cNvSpPr/>
              <p:nvPr/>
            </p:nvSpPr>
            <p:spPr>
              <a:xfrm>
                <a:off x="7613491" y="4370093"/>
                <a:ext cx="19382" cy="44338"/>
              </a:xfrm>
              <a:custGeom>
                <a:avLst/>
                <a:gdLst/>
                <a:ahLst/>
                <a:cxnLst/>
                <a:rect l="l" t="t" r="r" b="b"/>
                <a:pathLst>
                  <a:path w="153" h="350" extrusionOk="0">
                    <a:moveTo>
                      <a:pt x="63" y="1"/>
                    </a:moveTo>
                    <a:cubicBezTo>
                      <a:pt x="57" y="1"/>
                      <a:pt x="50" y="3"/>
                      <a:pt x="46" y="7"/>
                    </a:cubicBezTo>
                    <a:cubicBezTo>
                      <a:pt x="10" y="16"/>
                      <a:pt x="1" y="43"/>
                      <a:pt x="1" y="70"/>
                    </a:cubicBezTo>
                    <a:cubicBezTo>
                      <a:pt x="19" y="150"/>
                      <a:pt x="28" y="230"/>
                      <a:pt x="37" y="311"/>
                    </a:cubicBezTo>
                    <a:cubicBezTo>
                      <a:pt x="37" y="320"/>
                      <a:pt x="54" y="337"/>
                      <a:pt x="63" y="337"/>
                    </a:cubicBezTo>
                    <a:cubicBezTo>
                      <a:pt x="70" y="344"/>
                      <a:pt x="80" y="350"/>
                      <a:pt x="93" y="350"/>
                    </a:cubicBezTo>
                    <a:cubicBezTo>
                      <a:pt x="98" y="350"/>
                      <a:pt x="103" y="349"/>
                      <a:pt x="108" y="346"/>
                    </a:cubicBezTo>
                    <a:cubicBezTo>
                      <a:pt x="135" y="337"/>
                      <a:pt x="153" y="311"/>
                      <a:pt x="144" y="284"/>
                    </a:cubicBezTo>
                    <a:cubicBezTo>
                      <a:pt x="135" y="204"/>
                      <a:pt x="117" y="123"/>
                      <a:pt x="108" y="43"/>
                    </a:cubicBezTo>
                    <a:cubicBezTo>
                      <a:pt x="108" y="25"/>
                      <a:pt x="90" y="16"/>
                      <a:pt x="81" y="7"/>
                    </a:cubicBezTo>
                    <a:cubicBezTo>
                      <a:pt x="77" y="3"/>
                      <a:pt x="70" y="1"/>
                      <a:pt x="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30"/>
              <p:cNvSpPr/>
              <p:nvPr/>
            </p:nvSpPr>
            <p:spPr>
              <a:xfrm>
                <a:off x="7537863" y="4461048"/>
                <a:ext cx="22676" cy="48138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80" extrusionOk="0">
                    <a:moveTo>
                      <a:pt x="60" y="1"/>
                    </a:moveTo>
                    <a:cubicBezTo>
                      <a:pt x="55" y="1"/>
                      <a:pt x="50" y="1"/>
                      <a:pt x="45" y="3"/>
                    </a:cubicBezTo>
                    <a:cubicBezTo>
                      <a:pt x="18" y="12"/>
                      <a:pt x="0" y="39"/>
                      <a:pt x="9" y="74"/>
                    </a:cubicBezTo>
                    <a:cubicBezTo>
                      <a:pt x="27" y="164"/>
                      <a:pt x="45" y="253"/>
                      <a:pt x="63" y="342"/>
                    </a:cubicBezTo>
                    <a:cubicBezTo>
                      <a:pt x="70" y="364"/>
                      <a:pt x="95" y="380"/>
                      <a:pt x="119" y="380"/>
                    </a:cubicBezTo>
                    <a:cubicBezTo>
                      <a:pt x="124" y="380"/>
                      <a:pt x="129" y="379"/>
                      <a:pt x="134" y="378"/>
                    </a:cubicBezTo>
                    <a:cubicBezTo>
                      <a:pt x="161" y="369"/>
                      <a:pt x="179" y="342"/>
                      <a:pt x="170" y="315"/>
                    </a:cubicBezTo>
                    <a:cubicBezTo>
                      <a:pt x="152" y="226"/>
                      <a:pt x="134" y="128"/>
                      <a:pt x="116" y="39"/>
                    </a:cubicBezTo>
                    <a:cubicBezTo>
                      <a:pt x="109" y="17"/>
                      <a:pt x="83" y="1"/>
                      <a:pt x="6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87;p30"/>
              <p:cNvSpPr/>
              <p:nvPr/>
            </p:nvSpPr>
            <p:spPr>
              <a:xfrm>
                <a:off x="7484658" y="4407970"/>
                <a:ext cx="21662" cy="44718"/>
              </a:xfrm>
              <a:custGeom>
                <a:avLst/>
                <a:gdLst/>
                <a:ahLst/>
                <a:cxnLst/>
                <a:rect l="l" t="t" r="r" b="b"/>
                <a:pathLst>
                  <a:path w="171" h="353" extrusionOk="0">
                    <a:moveTo>
                      <a:pt x="60" y="0"/>
                    </a:moveTo>
                    <a:cubicBezTo>
                      <a:pt x="55" y="0"/>
                      <a:pt x="50" y="1"/>
                      <a:pt x="46" y="3"/>
                    </a:cubicBezTo>
                    <a:cubicBezTo>
                      <a:pt x="19" y="12"/>
                      <a:pt x="1" y="38"/>
                      <a:pt x="10" y="74"/>
                    </a:cubicBezTo>
                    <a:cubicBezTo>
                      <a:pt x="28" y="154"/>
                      <a:pt x="46" y="235"/>
                      <a:pt x="63" y="315"/>
                    </a:cubicBezTo>
                    <a:cubicBezTo>
                      <a:pt x="71" y="337"/>
                      <a:pt x="90" y="353"/>
                      <a:pt x="112" y="353"/>
                    </a:cubicBezTo>
                    <a:cubicBezTo>
                      <a:pt x="116" y="353"/>
                      <a:pt x="121" y="352"/>
                      <a:pt x="126" y="351"/>
                    </a:cubicBezTo>
                    <a:cubicBezTo>
                      <a:pt x="162" y="342"/>
                      <a:pt x="170" y="315"/>
                      <a:pt x="170" y="279"/>
                    </a:cubicBezTo>
                    <a:cubicBezTo>
                      <a:pt x="153" y="199"/>
                      <a:pt x="135" y="119"/>
                      <a:pt x="108" y="38"/>
                    </a:cubicBezTo>
                    <a:cubicBezTo>
                      <a:pt x="108" y="16"/>
                      <a:pt x="84" y="0"/>
                      <a:pt x="6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88;p30"/>
              <p:cNvSpPr/>
              <p:nvPr/>
            </p:nvSpPr>
            <p:spPr>
              <a:xfrm>
                <a:off x="7419165" y="4453701"/>
                <a:ext cx="18242" cy="36864"/>
              </a:xfrm>
              <a:custGeom>
                <a:avLst/>
                <a:gdLst/>
                <a:ahLst/>
                <a:cxnLst/>
                <a:rect l="l" t="t" r="r" b="b"/>
                <a:pathLst>
                  <a:path w="144" h="291" extrusionOk="0">
                    <a:moveTo>
                      <a:pt x="64" y="1"/>
                    </a:moveTo>
                    <a:cubicBezTo>
                      <a:pt x="56" y="1"/>
                      <a:pt x="50" y="3"/>
                      <a:pt x="45" y="7"/>
                    </a:cubicBezTo>
                    <a:cubicBezTo>
                      <a:pt x="36" y="7"/>
                      <a:pt x="18" y="16"/>
                      <a:pt x="9" y="25"/>
                    </a:cubicBezTo>
                    <a:cubicBezTo>
                      <a:pt x="9" y="43"/>
                      <a:pt x="1" y="52"/>
                      <a:pt x="9" y="70"/>
                    </a:cubicBezTo>
                    <a:lnTo>
                      <a:pt x="36" y="248"/>
                    </a:lnTo>
                    <a:cubicBezTo>
                      <a:pt x="36" y="266"/>
                      <a:pt x="54" y="275"/>
                      <a:pt x="63" y="284"/>
                    </a:cubicBezTo>
                    <a:cubicBezTo>
                      <a:pt x="67" y="288"/>
                      <a:pt x="74" y="291"/>
                      <a:pt x="82" y="291"/>
                    </a:cubicBezTo>
                    <a:cubicBezTo>
                      <a:pt x="90" y="291"/>
                      <a:pt x="99" y="288"/>
                      <a:pt x="108" y="284"/>
                    </a:cubicBezTo>
                    <a:cubicBezTo>
                      <a:pt x="116" y="284"/>
                      <a:pt x="134" y="275"/>
                      <a:pt x="134" y="266"/>
                    </a:cubicBezTo>
                    <a:cubicBezTo>
                      <a:pt x="143" y="248"/>
                      <a:pt x="143" y="239"/>
                      <a:pt x="143" y="222"/>
                    </a:cubicBezTo>
                    <a:lnTo>
                      <a:pt x="116" y="43"/>
                    </a:lnTo>
                    <a:cubicBezTo>
                      <a:pt x="108" y="25"/>
                      <a:pt x="99" y="16"/>
                      <a:pt x="90" y="7"/>
                    </a:cubicBezTo>
                    <a:cubicBezTo>
                      <a:pt x="81" y="3"/>
                      <a:pt x="72" y="1"/>
                      <a:pt x="6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30"/>
              <p:cNvSpPr/>
              <p:nvPr/>
            </p:nvSpPr>
            <p:spPr>
              <a:xfrm>
                <a:off x="7363807" y="4422918"/>
                <a:ext cx="13681" cy="40791"/>
              </a:xfrm>
              <a:custGeom>
                <a:avLst/>
                <a:gdLst/>
                <a:ahLst/>
                <a:cxnLst/>
                <a:rect l="l" t="t" r="r" b="b"/>
                <a:pathLst>
                  <a:path w="108" h="322" extrusionOk="0">
                    <a:moveTo>
                      <a:pt x="54" y="1"/>
                    </a:moveTo>
                    <a:cubicBezTo>
                      <a:pt x="18" y="1"/>
                      <a:pt x="0" y="27"/>
                      <a:pt x="0" y="54"/>
                    </a:cubicBezTo>
                    <a:lnTo>
                      <a:pt x="0" y="268"/>
                    </a:lnTo>
                    <a:cubicBezTo>
                      <a:pt x="0" y="295"/>
                      <a:pt x="18" y="322"/>
                      <a:pt x="54" y="322"/>
                    </a:cubicBezTo>
                    <a:cubicBezTo>
                      <a:pt x="81" y="322"/>
                      <a:pt x="107" y="295"/>
                      <a:pt x="107" y="268"/>
                    </a:cubicBezTo>
                    <a:lnTo>
                      <a:pt x="107" y="54"/>
                    </a:lnTo>
                    <a:cubicBezTo>
                      <a:pt x="107" y="27"/>
                      <a:pt x="81" y="1"/>
                      <a:pt x="5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" name="Google Shape;1490;p30"/>
              <p:cNvSpPr/>
              <p:nvPr/>
            </p:nvSpPr>
            <p:spPr>
              <a:xfrm>
                <a:off x="7168341" y="4206804"/>
                <a:ext cx="19255" cy="40411"/>
              </a:xfrm>
              <a:custGeom>
                <a:avLst/>
                <a:gdLst/>
                <a:ahLst/>
                <a:cxnLst/>
                <a:rect l="l" t="t" r="r" b="b"/>
                <a:pathLst>
                  <a:path w="152" h="319" extrusionOk="0">
                    <a:moveTo>
                      <a:pt x="66" y="0"/>
                    </a:moveTo>
                    <a:cubicBezTo>
                      <a:pt x="42" y="0"/>
                      <a:pt x="18" y="16"/>
                      <a:pt x="18" y="38"/>
                    </a:cubicBezTo>
                    <a:cubicBezTo>
                      <a:pt x="0" y="128"/>
                      <a:pt x="9" y="208"/>
                      <a:pt x="45" y="288"/>
                    </a:cubicBezTo>
                    <a:cubicBezTo>
                      <a:pt x="58" y="308"/>
                      <a:pt x="81" y="318"/>
                      <a:pt x="104" y="318"/>
                    </a:cubicBezTo>
                    <a:cubicBezTo>
                      <a:pt x="111" y="318"/>
                      <a:pt x="118" y="317"/>
                      <a:pt x="125" y="315"/>
                    </a:cubicBezTo>
                    <a:cubicBezTo>
                      <a:pt x="152" y="297"/>
                      <a:pt x="152" y="261"/>
                      <a:pt x="143" y="235"/>
                    </a:cubicBezTo>
                    <a:cubicBezTo>
                      <a:pt x="143" y="235"/>
                      <a:pt x="143" y="235"/>
                      <a:pt x="134" y="226"/>
                    </a:cubicBezTo>
                    <a:cubicBezTo>
                      <a:pt x="134" y="217"/>
                      <a:pt x="125" y="208"/>
                      <a:pt x="125" y="199"/>
                    </a:cubicBezTo>
                    <a:cubicBezTo>
                      <a:pt x="125" y="190"/>
                      <a:pt x="125" y="181"/>
                      <a:pt x="125" y="172"/>
                    </a:cubicBezTo>
                    <a:cubicBezTo>
                      <a:pt x="116" y="172"/>
                      <a:pt x="116" y="163"/>
                      <a:pt x="116" y="163"/>
                    </a:cubicBezTo>
                    <a:cubicBezTo>
                      <a:pt x="116" y="163"/>
                      <a:pt x="116" y="160"/>
                      <a:pt x="116" y="157"/>
                    </a:cubicBezTo>
                    <a:cubicBezTo>
                      <a:pt x="116" y="157"/>
                      <a:pt x="116" y="145"/>
                      <a:pt x="116" y="145"/>
                    </a:cubicBezTo>
                    <a:cubicBezTo>
                      <a:pt x="116" y="145"/>
                      <a:pt x="116" y="137"/>
                      <a:pt x="116" y="137"/>
                    </a:cubicBezTo>
                    <a:cubicBezTo>
                      <a:pt x="116" y="128"/>
                      <a:pt x="116" y="119"/>
                      <a:pt x="116" y="110"/>
                    </a:cubicBezTo>
                    <a:cubicBezTo>
                      <a:pt x="116" y="101"/>
                      <a:pt x="116" y="92"/>
                      <a:pt x="116" y="83"/>
                    </a:cubicBezTo>
                    <a:cubicBezTo>
                      <a:pt x="116" y="83"/>
                      <a:pt x="116" y="74"/>
                      <a:pt x="116" y="74"/>
                    </a:cubicBezTo>
                    <a:cubicBezTo>
                      <a:pt x="116" y="74"/>
                      <a:pt x="116" y="74"/>
                      <a:pt x="116" y="65"/>
                    </a:cubicBezTo>
                    <a:cubicBezTo>
                      <a:pt x="125" y="56"/>
                      <a:pt x="125" y="38"/>
                      <a:pt x="116" y="29"/>
                    </a:cubicBezTo>
                    <a:cubicBezTo>
                      <a:pt x="107" y="12"/>
                      <a:pt x="89" y="3"/>
                      <a:pt x="80" y="3"/>
                    </a:cubicBezTo>
                    <a:cubicBezTo>
                      <a:pt x="76" y="1"/>
                      <a:pt x="71" y="0"/>
                      <a:pt x="6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" name="Google Shape;1491;p30"/>
              <p:cNvSpPr/>
              <p:nvPr/>
            </p:nvSpPr>
            <p:spPr>
              <a:xfrm>
                <a:off x="7210145" y="4051117"/>
                <a:ext cx="19255" cy="32937"/>
              </a:xfrm>
              <a:custGeom>
                <a:avLst/>
                <a:gdLst/>
                <a:ahLst/>
                <a:cxnLst/>
                <a:rect l="l" t="t" r="r" b="b"/>
                <a:pathLst>
                  <a:path w="152" h="260" extrusionOk="0">
                    <a:moveTo>
                      <a:pt x="45" y="1"/>
                    </a:moveTo>
                    <a:cubicBezTo>
                      <a:pt x="18" y="10"/>
                      <a:pt x="0" y="36"/>
                      <a:pt x="9" y="72"/>
                    </a:cubicBezTo>
                    <a:cubicBezTo>
                      <a:pt x="18" y="117"/>
                      <a:pt x="27" y="170"/>
                      <a:pt x="36" y="215"/>
                    </a:cubicBezTo>
                    <a:cubicBezTo>
                      <a:pt x="45" y="233"/>
                      <a:pt x="54" y="242"/>
                      <a:pt x="63" y="250"/>
                    </a:cubicBezTo>
                    <a:cubicBezTo>
                      <a:pt x="71" y="259"/>
                      <a:pt x="89" y="259"/>
                      <a:pt x="107" y="259"/>
                    </a:cubicBezTo>
                    <a:cubicBezTo>
                      <a:pt x="134" y="250"/>
                      <a:pt x="152" y="224"/>
                      <a:pt x="143" y="188"/>
                    </a:cubicBezTo>
                    <a:cubicBezTo>
                      <a:pt x="134" y="143"/>
                      <a:pt x="125" y="90"/>
                      <a:pt x="116" y="36"/>
                    </a:cubicBezTo>
                    <a:cubicBezTo>
                      <a:pt x="107" y="27"/>
                      <a:pt x="98" y="10"/>
                      <a:pt x="89" y="10"/>
                    </a:cubicBezTo>
                    <a:cubicBezTo>
                      <a:pt x="71" y="1"/>
                      <a:pt x="63" y="1"/>
                      <a:pt x="4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" name="Google Shape;1492;p30"/>
              <p:cNvSpPr/>
              <p:nvPr/>
            </p:nvSpPr>
            <p:spPr>
              <a:xfrm>
                <a:off x="7253089" y="3552764"/>
                <a:ext cx="24956" cy="36864"/>
              </a:xfrm>
              <a:custGeom>
                <a:avLst/>
                <a:gdLst/>
                <a:ahLst/>
                <a:cxnLst/>
                <a:rect l="l" t="t" r="r" b="b"/>
                <a:pathLst>
                  <a:path w="197" h="291" extrusionOk="0">
                    <a:moveTo>
                      <a:pt x="139" y="0"/>
                    </a:moveTo>
                    <a:cubicBezTo>
                      <a:pt x="120" y="0"/>
                      <a:pt x="101" y="10"/>
                      <a:pt x="89" y="27"/>
                    </a:cubicBezTo>
                    <a:cubicBezTo>
                      <a:pt x="63" y="90"/>
                      <a:pt x="36" y="152"/>
                      <a:pt x="9" y="206"/>
                    </a:cubicBezTo>
                    <a:cubicBezTo>
                      <a:pt x="0" y="224"/>
                      <a:pt x="0" y="232"/>
                      <a:pt x="0" y="250"/>
                    </a:cubicBezTo>
                    <a:cubicBezTo>
                      <a:pt x="0" y="259"/>
                      <a:pt x="9" y="277"/>
                      <a:pt x="27" y="286"/>
                    </a:cubicBezTo>
                    <a:cubicBezTo>
                      <a:pt x="36" y="289"/>
                      <a:pt x="46" y="291"/>
                      <a:pt x="55" y="291"/>
                    </a:cubicBezTo>
                    <a:cubicBezTo>
                      <a:pt x="74" y="291"/>
                      <a:pt x="92" y="283"/>
                      <a:pt x="98" y="259"/>
                    </a:cubicBezTo>
                    <a:cubicBezTo>
                      <a:pt x="125" y="206"/>
                      <a:pt x="161" y="143"/>
                      <a:pt x="187" y="81"/>
                    </a:cubicBezTo>
                    <a:cubicBezTo>
                      <a:pt x="196" y="72"/>
                      <a:pt x="196" y="54"/>
                      <a:pt x="196" y="36"/>
                    </a:cubicBezTo>
                    <a:cubicBezTo>
                      <a:pt x="187" y="27"/>
                      <a:pt x="179" y="18"/>
                      <a:pt x="170" y="9"/>
                    </a:cubicBezTo>
                    <a:cubicBezTo>
                      <a:pt x="160" y="3"/>
                      <a:pt x="150" y="0"/>
                      <a:pt x="13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1493;p30"/>
              <p:cNvSpPr/>
              <p:nvPr/>
            </p:nvSpPr>
            <p:spPr>
              <a:xfrm>
                <a:off x="7974019" y="3739235"/>
                <a:ext cx="22802" cy="44211"/>
              </a:xfrm>
              <a:custGeom>
                <a:avLst/>
                <a:gdLst/>
                <a:ahLst/>
                <a:cxnLst/>
                <a:rect l="l" t="t" r="r" b="b"/>
                <a:pathLst>
                  <a:path w="180" h="349" extrusionOk="0">
                    <a:moveTo>
                      <a:pt x="126" y="0"/>
                    </a:moveTo>
                    <a:cubicBezTo>
                      <a:pt x="99" y="0"/>
                      <a:pt x="72" y="27"/>
                      <a:pt x="72" y="54"/>
                    </a:cubicBezTo>
                    <a:cubicBezTo>
                      <a:pt x="72" y="72"/>
                      <a:pt x="72" y="99"/>
                      <a:pt x="72" y="116"/>
                    </a:cubicBezTo>
                    <a:cubicBezTo>
                      <a:pt x="69" y="116"/>
                      <a:pt x="67" y="118"/>
                      <a:pt x="66" y="119"/>
                    </a:cubicBezTo>
                    <a:lnTo>
                      <a:pt x="66" y="119"/>
                    </a:lnTo>
                    <a:cubicBezTo>
                      <a:pt x="69" y="116"/>
                      <a:pt x="72" y="116"/>
                      <a:pt x="72" y="116"/>
                    </a:cubicBezTo>
                    <a:lnTo>
                      <a:pt x="72" y="116"/>
                    </a:lnTo>
                    <a:cubicBezTo>
                      <a:pt x="69" y="119"/>
                      <a:pt x="67" y="120"/>
                      <a:pt x="66" y="120"/>
                    </a:cubicBezTo>
                    <a:cubicBezTo>
                      <a:pt x="65" y="120"/>
                      <a:pt x="65" y="120"/>
                      <a:pt x="66" y="119"/>
                    </a:cubicBezTo>
                    <a:lnTo>
                      <a:pt x="66" y="119"/>
                    </a:lnTo>
                    <a:cubicBezTo>
                      <a:pt x="64" y="120"/>
                      <a:pt x="63" y="122"/>
                      <a:pt x="63" y="125"/>
                    </a:cubicBezTo>
                    <a:cubicBezTo>
                      <a:pt x="63" y="125"/>
                      <a:pt x="63" y="125"/>
                      <a:pt x="63" y="134"/>
                    </a:cubicBezTo>
                    <a:cubicBezTo>
                      <a:pt x="63" y="143"/>
                      <a:pt x="63" y="152"/>
                      <a:pt x="54" y="161"/>
                    </a:cubicBezTo>
                    <a:cubicBezTo>
                      <a:pt x="54" y="188"/>
                      <a:pt x="45" y="206"/>
                      <a:pt x="36" y="223"/>
                    </a:cubicBezTo>
                    <a:cubicBezTo>
                      <a:pt x="36" y="232"/>
                      <a:pt x="36" y="232"/>
                      <a:pt x="28" y="241"/>
                    </a:cubicBezTo>
                    <a:cubicBezTo>
                      <a:pt x="28" y="250"/>
                      <a:pt x="19" y="259"/>
                      <a:pt x="19" y="268"/>
                    </a:cubicBezTo>
                    <a:cubicBezTo>
                      <a:pt x="1" y="295"/>
                      <a:pt x="10" y="331"/>
                      <a:pt x="36" y="339"/>
                    </a:cubicBezTo>
                    <a:cubicBezTo>
                      <a:pt x="46" y="346"/>
                      <a:pt x="57" y="349"/>
                      <a:pt x="67" y="349"/>
                    </a:cubicBezTo>
                    <a:cubicBezTo>
                      <a:pt x="85" y="349"/>
                      <a:pt x="102" y="339"/>
                      <a:pt x="108" y="322"/>
                    </a:cubicBezTo>
                    <a:cubicBezTo>
                      <a:pt x="152" y="241"/>
                      <a:pt x="179" y="152"/>
                      <a:pt x="179" y="54"/>
                    </a:cubicBezTo>
                    <a:cubicBezTo>
                      <a:pt x="179" y="27"/>
                      <a:pt x="152" y="0"/>
                      <a:pt x="12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30"/>
              <p:cNvSpPr/>
              <p:nvPr/>
            </p:nvSpPr>
            <p:spPr>
              <a:xfrm>
                <a:off x="7796668" y="3549344"/>
                <a:ext cx="13681" cy="24956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97" extrusionOk="0">
                    <a:moveTo>
                      <a:pt x="54" y="1"/>
                    </a:moveTo>
                    <a:cubicBezTo>
                      <a:pt x="45" y="1"/>
                      <a:pt x="27" y="10"/>
                      <a:pt x="18" y="19"/>
                    </a:cubicBezTo>
                    <a:cubicBezTo>
                      <a:pt x="9" y="27"/>
                      <a:pt x="0" y="36"/>
                      <a:pt x="0" y="54"/>
                    </a:cubicBezTo>
                    <a:lnTo>
                      <a:pt x="0" y="143"/>
                    </a:lnTo>
                    <a:cubicBezTo>
                      <a:pt x="0" y="161"/>
                      <a:pt x="9" y="170"/>
                      <a:pt x="18" y="179"/>
                    </a:cubicBezTo>
                    <a:cubicBezTo>
                      <a:pt x="27" y="188"/>
                      <a:pt x="45" y="197"/>
                      <a:pt x="54" y="197"/>
                    </a:cubicBezTo>
                    <a:cubicBezTo>
                      <a:pt x="72" y="197"/>
                      <a:pt x="80" y="197"/>
                      <a:pt x="89" y="179"/>
                    </a:cubicBezTo>
                    <a:cubicBezTo>
                      <a:pt x="98" y="170"/>
                      <a:pt x="107" y="161"/>
                      <a:pt x="107" y="143"/>
                    </a:cubicBezTo>
                    <a:lnTo>
                      <a:pt x="107" y="54"/>
                    </a:lnTo>
                    <a:cubicBezTo>
                      <a:pt x="107" y="36"/>
                      <a:pt x="98" y="27"/>
                      <a:pt x="89" y="19"/>
                    </a:cubicBezTo>
                    <a:cubicBezTo>
                      <a:pt x="80" y="10"/>
                      <a:pt x="72" y="1"/>
                      <a:pt x="5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30"/>
              <p:cNvSpPr/>
              <p:nvPr/>
            </p:nvSpPr>
            <p:spPr>
              <a:xfrm>
                <a:off x="7877996" y="3602549"/>
                <a:ext cx="20522" cy="37117"/>
              </a:xfrm>
              <a:custGeom>
                <a:avLst/>
                <a:gdLst/>
                <a:ahLst/>
                <a:cxnLst/>
                <a:rect l="l" t="t" r="r" b="b"/>
                <a:pathLst>
                  <a:path w="162" h="293" extrusionOk="0">
                    <a:moveTo>
                      <a:pt x="90" y="0"/>
                    </a:moveTo>
                    <a:cubicBezTo>
                      <a:pt x="63" y="0"/>
                      <a:pt x="27" y="9"/>
                      <a:pt x="18" y="45"/>
                    </a:cubicBezTo>
                    <a:cubicBezTo>
                      <a:pt x="0" y="116"/>
                      <a:pt x="9" y="196"/>
                      <a:pt x="54" y="268"/>
                    </a:cubicBezTo>
                    <a:cubicBezTo>
                      <a:pt x="60" y="280"/>
                      <a:pt x="80" y="293"/>
                      <a:pt x="100" y="293"/>
                    </a:cubicBezTo>
                    <a:cubicBezTo>
                      <a:pt x="109" y="293"/>
                      <a:pt x="118" y="291"/>
                      <a:pt x="125" y="285"/>
                    </a:cubicBezTo>
                    <a:cubicBezTo>
                      <a:pt x="152" y="268"/>
                      <a:pt x="161" y="232"/>
                      <a:pt x="143" y="205"/>
                    </a:cubicBezTo>
                    <a:cubicBezTo>
                      <a:pt x="143" y="196"/>
                      <a:pt x="134" y="187"/>
                      <a:pt x="134" y="178"/>
                    </a:cubicBezTo>
                    <a:cubicBezTo>
                      <a:pt x="134" y="187"/>
                      <a:pt x="134" y="187"/>
                      <a:pt x="134" y="196"/>
                    </a:cubicBezTo>
                    <a:cubicBezTo>
                      <a:pt x="134" y="178"/>
                      <a:pt x="125" y="152"/>
                      <a:pt x="125" y="134"/>
                    </a:cubicBezTo>
                    <a:cubicBezTo>
                      <a:pt x="125" y="134"/>
                      <a:pt x="125" y="143"/>
                      <a:pt x="125" y="143"/>
                    </a:cubicBezTo>
                    <a:cubicBezTo>
                      <a:pt x="116" y="125"/>
                      <a:pt x="116" y="107"/>
                      <a:pt x="125" y="80"/>
                    </a:cubicBezTo>
                    <a:cubicBezTo>
                      <a:pt x="125" y="77"/>
                      <a:pt x="125" y="74"/>
                      <a:pt x="125" y="71"/>
                    </a:cubicBezTo>
                    <a:cubicBezTo>
                      <a:pt x="134" y="45"/>
                      <a:pt x="116" y="9"/>
                      <a:pt x="9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" name="Google Shape;1496;p30"/>
              <p:cNvSpPr/>
              <p:nvPr/>
            </p:nvSpPr>
            <p:spPr>
              <a:xfrm>
                <a:off x="7587522" y="4009313"/>
                <a:ext cx="13681" cy="2888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228" extrusionOk="0">
                    <a:moveTo>
                      <a:pt x="54" y="1"/>
                    </a:moveTo>
                    <a:cubicBezTo>
                      <a:pt x="45" y="1"/>
                      <a:pt x="28" y="1"/>
                      <a:pt x="19" y="18"/>
                    </a:cubicBezTo>
                    <a:cubicBezTo>
                      <a:pt x="10" y="27"/>
                      <a:pt x="1" y="36"/>
                      <a:pt x="1" y="54"/>
                    </a:cubicBezTo>
                    <a:lnTo>
                      <a:pt x="1" y="170"/>
                    </a:lnTo>
                    <a:cubicBezTo>
                      <a:pt x="1" y="188"/>
                      <a:pt x="10" y="206"/>
                      <a:pt x="19" y="215"/>
                    </a:cubicBezTo>
                    <a:cubicBezTo>
                      <a:pt x="25" y="221"/>
                      <a:pt x="36" y="227"/>
                      <a:pt x="45" y="227"/>
                    </a:cubicBezTo>
                    <a:cubicBezTo>
                      <a:pt x="48" y="227"/>
                      <a:pt x="52" y="226"/>
                      <a:pt x="54" y="224"/>
                    </a:cubicBezTo>
                    <a:cubicBezTo>
                      <a:pt x="72" y="224"/>
                      <a:pt x="81" y="224"/>
                      <a:pt x="90" y="215"/>
                    </a:cubicBezTo>
                    <a:cubicBezTo>
                      <a:pt x="108" y="197"/>
                      <a:pt x="108" y="188"/>
                      <a:pt x="108" y="170"/>
                    </a:cubicBezTo>
                    <a:lnTo>
                      <a:pt x="108" y="54"/>
                    </a:lnTo>
                    <a:cubicBezTo>
                      <a:pt x="108" y="36"/>
                      <a:pt x="108" y="27"/>
                      <a:pt x="90" y="18"/>
                    </a:cubicBezTo>
                    <a:cubicBezTo>
                      <a:pt x="81" y="9"/>
                      <a:pt x="72" y="1"/>
                      <a:pt x="5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" name="Google Shape;1497;p30"/>
              <p:cNvSpPr/>
              <p:nvPr/>
            </p:nvSpPr>
            <p:spPr>
              <a:xfrm>
                <a:off x="7489219" y="3998038"/>
                <a:ext cx="13681" cy="24956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97" extrusionOk="0">
                    <a:moveTo>
                      <a:pt x="54" y="0"/>
                    </a:moveTo>
                    <a:cubicBezTo>
                      <a:pt x="36" y="0"/>
                      <a:pt x="27" y="0"/>
                      <a:pt x="10" y="9"/>
                    </a:cubicBezTo>
                    <a:cubicBezTo>
                      <a:pt x="1" y="27"/>
                      <a:pt x="1" y="36"/>
                      <a:pt x="1" y="54"/>
                    </a:cubicBezTo>
                    <a:lnTo>
                      <a:pt x="1" y="143"/>
                    </a:lnTo>
                    <a:cubicBezTo>
                      <a:pt x="1" y="152"/>
                      <a:pt x="1" y="170"/>
                      <a:pt x="10" y="179"/>
                    </a:cubicBezTo>
                    <a:cubicBezTo>
                      <a:pt x="18" y="188"/>
                      <a:pt x="36" y="197"/>
                      <a:pt x="54" y="197"/>
                    </a:cubicBezTo>
                    <a:cubicBezTo>
                      <a:pt x="63" y="197"/>
                      <a:pt x="81" y="188"/>
                      <a:pt x="90" y="179"/>
                    </a:cubicBezTo>
                    <a:cubicBezTo>
                      <a:pt x="99" y="170"/>
                      <a:pt x="108" y="161"/>
                      <a:pt x="108" y="143"/>
                    </a:cubicBezTo>
                    <a:lnTo>
                      <a:pt x="108" y="54"/>
                    </a:lnTo>
                    <a:cubicBezTo>
                      <a:pt x="108" y="36"/>
                      <a:pt x="99" y="27"/>
                      <a:pt x="90" y="9"/>
                    </a:cubicBezTo>
                    <a:cubicBezTo>
                      <a:pt x="81" y="0"/>
                      <a:pt x="63" y="0"/>
                      <a:pt x="5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30"/>
              <p:cNvSpPr/>
              <p:nvPr/>
            </p:nvSpPr>
            <p:spPr>
              <a:xfrm>
                <a:off x="7526589" y="3845518"/>
                <a:ext cx="13681" cy="3281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259" extrusionOk="0">
                    <a:moveTo>
                      <a:pt x="54" y="0"/>
                    </a:moveTo>
                    <a:cubicBezTo>
                      <a:pt x="27" y="0"/>
                      <a:pt x="0" y="27"/>
                      <a:pt x="0" y="54"/>
                    </a:cubicBezTo>
                    <a:lnTo>
                      <a:pt x="0" y="205"/>
                    </a:lnTo>
                    <a:cubicBezTo>
                      <a:pt x="0" y="232"/>
                      <a:pt x="27" y="259"/>
                      <a:pt x="54" y="259"/>
                    </a:cubicBezTo>
                    <a:cubicBezTo>
                      <a:pt x="89" y="259"/>
                      <a:pt x="107" y="241"/>
                      <a:pt x="107" y="205"/>
                    </a:cubicBezTo>
                    <a:lnTo>
                      <a:pt x="107" y="54"/>
                    </a:lnTo>
                    <a:cubicBezTo>
                      <a:pt x="107" y="27"/>
                      <a:pt x="89" y="0"/>
                      <a:pt x="5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30"/>
              <p:cNvSpPr/>
              <p:nvPr/>
            </p:nvSpPr>
            <p:spPr>
              <a:xfrm>
                <a:off x="7285773" y="3746835"/>
                <a:ext cx="23942" cy="44464"/>
              </a:xfrm>
              <a:custGeom>
                <a:avLst/>
                <a:gdLst/>
                <a:ahLst/>
                <a:cxnLst/>
                <a:rect l="l" t="t" r="r" b="b"/>
                <a:pathLst>
                  <a:path w="189" h="351" extrusionOk="0">
                    <a:moveTo>
                      <a:pt x="125" y="1"/>
                    </a:moveTo>
                    <a:cubicBezTo>
                      <a:pt x="99" y="1"/>
                      <a:pt x="80" y="17"/>
                      <a:pt x="72" y="39"/>
                    </a:cubicBezTo>
                    <a:cubicBezTo>
                      <a:pt x="54" y="119"/>
                      <a:pt x="28" y="199"/>
                      <a:pt x="10" y="279"/>
                    </a:cubicBezTo>
                    <a:cubicBezTo>
                      <a:pt x="1" y="306"/>
                      <a:pt x="19" y="342"/>
                      <a:pt x="45" y="351"/>
                    </a:cubicBezTo>
                    <a:cubicBezTo>
                      <a:pt x="81" y="351"/>
                      <a:pt x="108" y="342"/>
                      <a:pt x="117" y="306"/>
                    </a:cubicBezTo>
                    <a:cubicBezTo>
                      <a:pt x="135" y="226"/>
                      <a:pt x="152" y="146"/>
                      <a:pt x="179" y="65"/>
                    </a:cubicBezTo>
                    <a:cubicBezTo>
                      <a:pt x="188" y="39"/>
                      <a:pt x="170" y="12"/>
                      <a:pt x="144" y="3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30"/>
              <p:cNvSpPr/>
              <p:nvPr/>
            </p:nvSpPr>
            <p:spPr>
              <a:xfrm>
                <a:off x="7439561" y="3739235"/>
                <a:ext cx="18115" cy="36610"/>
              </a:xfrm>
              <a:custGeom>
                <a:avLst/>
                <a:gdLst/>
                <a:ahLst/>
                <a:cxnLst/>
                <a:rect l="l" t="t" r="r" b="b"/>
                <a:pathLst>
                  <a:path w="143" h="289" extrusionOk="0">
                    <a:moveTo>
                      <a:pt x="98" y="0"/>
                    </a:moveTo>
                    <a:cubicBezTo>
                      <a:pt x="71" y="0"/>
                      <a:pt x="36" y="9"/>
                      <a:pt x="36" y="45"/>
                    </a:cubicBezTo>
                    <a:cubicBezTo>
                      <a:pt x="18" y="99"/>
                      <a:pt x="9" y="161"/>
                      <a:pt x="0" y="223"/>
                    </a:cubicBezTo>
                    <a:cubicBezTo>
                      <a:pt x="0" y="232"/>
                      <a:pt x="0" y="250"/>
                      <a:pt x="9" y="259"/>
                    </a:cubicBezTo>
                    <a:cubicBezTo>
                      <a:pt x="9" y="277"/>
                      <a:pt x="27" y="286"/>
                      <a:pt x="36" y="286"/>
                    </a:cubicBezTo>
                    <a:cubicBezTo>
                      <a:pt x="41" y="287"/>
                      <a:pt x="46" y="288"/>
                      <a:pt x="51" y="288"/>
                    </a:cubicBezTo>
                    <a:cubicBezTo>
                      <a:pt x="74" y="288"/>
                      <a:pt x="100" y="272"/>
                      <a:pt x="107" y="250"/>
                    </a:cubicBezTo>
                    <a:cubicBezTo>
                      <a:pt x="116" y="188"/>
                      <a:pt x="125" y="134"/>
                      <a:pt x="134" y="72"/>
                    </a:cubicBezTo>
                    <a:cubicBezTo>
                      <a:pt x="143" y="54"/>
                      <a:pt x="143" y="45"/>
                      <a:pt x="134" y="27"/>
                    </a:cubicBezTo>
                    <a:cubicBezTo>
                      <a:pt x="125" y="18"/>
                      <a:pt x="107" y="9"/>
                      <a:pt x="9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" name="Google Shape;1501;p30"/>
              <p:cNvSpPr/>
              <p:nvPr/>
            </p:nvSpPr>
            <p:spPr>
              <a:xfrm>
                <a:off x="7360386" y="3716686"/>
                <a:ext cx="18242" cy="29390"/>
              </a:xfrm>
              <a:custGeom>
                <a:avLst/>
                <a:gdLst/>
                <a:ahLst/>
                <a:cxnLst/>
                <a:rect l="l" t="t" r="r" b="b"/>
                <a:pathLst>
                  <a:path w="144" h="232" extrusionOk="0">
                    <a:moveTo>
                      <a:pt x="99" y="0"/>
                    </a:moveTo>
                    <a:cubicBezTo>
                      <a:pt x="90" y="0"/>
                      <a:pt x="72" y="0"/>
                      <a:pt x="54" y="9"/>
                    </a:cubicBezTo>
                    <a:cubicBezTo>
                      <a:pt x="45" y="18"/>
                      <a:pt x="36" y="27"/>
                      <a:pt x="36" y="45"/>
                    </a:cubicBezTo>
                    <a:cubicBezTo>
                      <a:pt x="27" y="80"/>
                      <a:pt x="10" y="125"/>
                      <a:pt x="1" y="161"/>
                    </a:cubicBezTo>
                    <a:cubicBezTo>
                      <a:pt x="1" y="178"/>
                      <a:pt x="1" y="187"/>
                      <a:pt x="10" y="205"/>
                    </a:cubicBezTo>
                    <a:cubicBezTo>
                      <a:pt x="18" y="214"/>
                      <a:pt x="27" y="223"/>
                      <a:pt x="45" y="232"/>
                    </a:cubicBezTo>
                    <a:cubicBezTo>
                      <a:pt x="54" y="232"/>
                      <a:pt x="72" y="232"/>
                      <a:pt x="81" y="223"/>
                    </a:cubicBezTo>
                    <a:cubicBezTo>
                      <a:pt x="99" y="214"/>
                      <a:pt x="108" y="205"/>
                      <a:pt x="108" y="187"/>
                    </a:cubicBezTo>
                    <a:cubicBezTo>
                      <a:pt x="117" y="152"/>
                      <a:pt x="126" y="107"/>
                      <a:pt x="134" y="71"/>
                    </a:cubicBezTo>
                    <a:cubicBezTo>
                      <a:pt x="143" y="54"/>
                      <a:pt x="143" y="45"/>
                      <a:pt x="134" y="27"/>
                    </a:cubicBezTo>
                    <a:cubicBezTo>
                      <a:pt x="126" y="18"/>
                      <a:pt x="117" y="9"/>
                      <a:pt x="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" name="Google Shape;1502;p30"/>
              <p:cNvSpPr/>
              <p:nvPr/>
            </p:nvSpPr>
            <p:spPr>
              <a:xfrm>
                <a:off x="7097148" y="3826263"/>
                <a:ext cx="13681" cy="4864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384" extrusionOk="0">
                    <a:moveTo>
                      <a:pt x="54" y="0"/>
                    </a:moveTo>
                    <a:cubicBezTo>
                      <a:pt x="27" y="9"/>
                      <a:pt x="0" y="27"/>
                      <a:pt x="0" y="63"/>
                    </a:cubicBezTo>
                    <a:lnTo>
                      <a:pt x="0" y="330"/>
                    </a:lnTo>
                    <a:cubicBezTo>
                      <a:pt x="0" y="357"/>
                      <a:pt x="27" y="384"/>
                      <a:pt x="54" y="384"/>
                    </a:cubicBezTo>
                    <a:cubicBezTo>
                      <a:pt x="89" y="384"/>
                      <a:pt x="107" y="357"/>
                      <a:pt x="107" y="330"/>
                    </a:cubicBezTo>
                    <a:lnTo>
                      <a:pt x="107" y="63"/>
                    </a:lnTo>
                    <a:cubicBezTo>
                      <a:pt x="107" y="27"/>
                      <a:pt x="89" y="0"/>
                      <a:pt x="5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503;p30"/>
              <p:cNvSpPr/>
              <p:nvPr/>
            </p:nvSpPr>
            <p:spPr>
              <a:xfrm>
                <a:off x="7119697" y="4031862"/>
                <a:ext cx="14821" cy="44211"/>
              </a:xfrm>
              <a:custGeom>
                <a:avLst/>
                <a:gdLst/>
                <a:ahLst/>
                <a:cxnLst/>
                <a:rect l="l" t="t" r="r" b="b"/>
                <a:pathLst>
                  <a:path w="117" h="349" extrusionOk="0">
                    <a:moveTo>
                      <a:pt x="63" y="1"/>
                    </a:moveTo>
                    <a:cubicBezTo>
                      <a:pt x="27" y="1"/>
                      <a:pt x="0" y="28"/>
                      <a:pt x="0" y="55"/>
                    </a:cubicBezTo>
                    <a:lnTo>
                      <a:pt x="0" y="295"/>
                    </a:lnTo>
                    <a:cubicBezTo>
                      <a:pt x="0" y="322"/>
                      <a:pt x="27" y="349"/>
                      <a:pt x="63" y="349"/>
                    </a:cubicBezTo>
                    <a:cubicBezTo>
                      <a:pt x="90" y="349"/>
                      <a:pt x="116" y="322"/>
                      <a:pt x="116" y="295"/>
                    </a:cubicBezTo>
                    <a:lnTo>
                      <a:pt x="116" y="55"/>
                    </a:lnTo>
                    <a:cubicBezTo>
                      <a:pt x="116" y="28"/>
                      <a:pt x="90" y="1"/>
                      <a:pt x="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1504;p30"/>
              <p:cNvSpPr/>
              <p:nvPr/>
            </p:nvSpPr>
            <p:spPr>
              <a:xfrm>
                <a:off x="7298187" y="4009060"/>
                <a:ext cx="22802" cy="3319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262" extrusionOk="0">
                    <a:moveTo>
                      <a:pt x="118" y="0"/>
                    </a:moveTo>
                    <a:cubicBezTo>
                      <a:pt x="104" y="0"/>
                      <a:pt x="90" y="7"/>
                      <a:pt x="81" y="20"/>
                    </a:cubicBezTo>
                    <a:cubicBezTo>
                      <a:pt x="37" y="65"/>
                      <a:pt x="1" y="136"/>
                      <a:pt x="1" y="208"/>
                    </a:cubicBezTo>
                    <a:cubicBezTo>
                      <a:pt x="1" y="235"/>
                      <a:pt x="28" y="261"/>
                      <a:pt x="54" y="261"/>
                    </a:cubicBezTo>
                    <a:cubicBezTo>
                      <a:pt x="90" y="261"/>
                      <a:pt x="117" y="235"/>
                      <a:pt x="117" y="208"/>
                    </a:cubicBezTo>
                    <a:cubicBezTo>
                      <a:pt x="117" y="202"/>
                      <a:pt x="117" y="196"/>
                      <a:pt x="117" y="190"/>
                    </a:cubicBezTo>
                    <a:cubicBezTo>
                      <a:pt x="117" y="172"/>
                      <a:pt x="117" y="154"/>
                      <a:pt x="126" y="136"/>
                    </a:cubicBezTo>
                    <a:cubicBezTo>
                      <a:pt x="126" y="145"/>
                      <a:pt x="126" y="145"/>
                      <a:pt x="126" y="145"/>
                    </a:cubicBezTo>
                    <a:cubicBezTo>
                      <a:pt x="135" y="136"/>
                      <a:pt x="144" y="119"/>
                      <a:pt x="153" y="101"/>
                    </a:cubicBezTo>
                    <a:lnTo>
                      <a:pt x="153" y="101"/>
                    </a:lnTo>
                    <a:cubicBezTo>
                      <a:pt x="155" y="98"/>
                      <a:pt x="158" y="95"/>
                      <a:pt x="162" y="92"/>
                    </a:cubicBezTo>
                    <a:cubicBezTo>
                      <a:pt x="179" y="74"/>
                      <a:pt x="179" y="38"/>
                      <a:pt x="162" y="20"/>
                    </a:cubicBezTo>
                    <a:cubicBezTo>
                      <a:pt x="148" y="7"/>
                      <a:pt x="133" y="0"/>
                      <a:pt x="11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30"/>
              <p:cNvSpPr/>
              <p:nvPr/>
            </p:nvSpPr>
            <p:spPr>
              <a:xfrm>
                <a:off x="7469964" y="4039589"/>
                <a:ext cx="18242" cy="44464"/>
              </a:xfrm>
              <a:custGeom>
                <a:avLst/>
                <a:gdLst/>
                <a:ahLst/>
                <a:cxnLst/>
                <a:rect l="l" t="t" r="r" b="b"/>
                <a:pathLst>
                  <a:path w="144" h="351" extrusionOk="0">
                    <a:moveTo>
                      <a:pt x="84" y="0"/>
                    </a:moveTo>
                    <a:cubicBezTo>
                      <a:pt x="61" y="0"/>
                      <a:pt x="37" y="16"/>
                      <a:pt x="37" y="38"/>
                    </a:cubicBezTo>
                    <a:lnTo>
                      <a:pt x="1" y="279"/>
                    </a:lnTo>
                    <a:cubicBezTo>
                      <a:pt x="1" y="297"/>
                      <a:pt x="1" y="306"/>
                      <a:pt x="1" y="324"/>
                    </a:cubicBezTo>
                    <a:cubicBezTo>
                      <a:pt x="10" y="333"/>
                      <a:pt x="28" y="341"/>
                      <a:pt x="37" y="350"/>
                    </a:cubicBezTo>
                    <a:cubicBezTo>
                      <a:pt x="63" y="350"/>
                      <a:pt x="99" y="341"/>
                      <a:pt x="108" y="306"/>
                    </a:cubicBezTo>
                    <a:cubicBezTo>
                      <a:pt x="117" y="225"/>
                      <a:pt x="126" y="145"/>
                      <a:pt x="135" y="65"/>
                    </a:cubicBezTo>
                    <a:cubicBezTo>
                      <a:pt x="144" y="56"/>
                      <a:pt x="144" y="38"/>
                      <a:pt x="135" y="29"/>
                    </a:cubicBezTo>
                    <a:cubicBezTo>
                      <a:pt x="126" y="11"/>
                      <a:pt x="117" y="2"/>
                      <a:pt x="99" y="2"/>
                    </a:cubicBezTo>
                    <a:cubicBezTo>
                      <a:pt x="94" y="1"/>
                      <a:pt x="89" y="0"/>
                      <a:pt x="8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30"/>
              <p:cNvSpPr/>
              <p:nvPr/>
            </p:nvSpPr>
            <p:spPr>
              <a:xfrm>
                <a:off x="7428160" y="4157400"/>
                <a:ext cx="13681" cy="5206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11" extrusionOk="0">
                    <a:moveTo>
                      <a:pt x="54" y="0"/>
                    </a:moveTo>
                    <a:cubicBezTo>
                      <a:pt x="28" y="0"/>
                      <a:pt x="1" y="27"/>
                      <a:pt x="1" y="54"/>
                    </a:cubicBezTo>
                    <a:lnTo>
                      <a:pt x="1" y="357"/>
                    </a:lnTo>
                    <a:cubicBezTo>
                      <a:pt x="1" y="384"/>
                      <a:pt x="28" y="411"/>
                      <a:pt x="54" y="411"/>
                    </a:cubicBezTo>
                    <a:cubicBezTo>
                      <a:pt x="81" y="411"/>
                      <a:pt x="108" y="384"/>
                      <a:pt x="108" y="357"/>
                    </a:cubicBezTo>
                    <a:lnTo>
                      <a:pt x="108" y="54"/>
                    </a:lnTo>
                    <a:cubicBezTo>
                      <a:pt x="108" y="27"/>
                      <a:pt x="81" y="0"/>
                      <a:pt x="5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30"/>
              <p:cNvSpPr/>
              <p:nvPr/>
            </p:nvSpPr>
            <p:spPr>
              <a:xfrm>
                <a:off x="7386356" y="4248735"/>
                <a:ext cx="13681" cy="44338"/>
              </a:xfrm>
              <a:custGeom>
                <a:avLst/>
                <a:gdLst/>
                <a:ahLst/>
                <a:cxnLst/>
                <a:rect l="l" t="t" r="r" b="b"/>
                <a:pathLst>
                  <a:path w="108" h="350" extrusionOk="0">
                    <a:moveTo>
                      <a:pt x="63" y="0"/>
                    </a:moveTo>
                    <a:cubicBezTo>
                      <a:pt x="60" y="0"/>
                      <a:pt x="57" y="1"/>
                      <a:pt x="54" y="2"/>
                    </a:cubicBezTo>
                    <a:cubicBezTo>
                      <a:pt x="28" y="2"/>
                      <a:pt x="1" y="20"/>
                      <a:pt x="1" y="55"/>
                    </a:cubicBezTo>
                    <a:lnTo>
                      <a:pt x="1" y="296"/>
                    </a:lnTo>
                    <a:cubicBezTo>
                      <a:pt x="1" y="323"/>
                      <a:pt x="28" y="350"/>
                      <a:pt x="54" y="350"/>
                    </a:cubicBezTo>
                    <a:cubicBezTo>
                      <a:pt x="81" y="350"/>
                      <a:pt x="108" y="323"/>
                      <a:pt x="108" y="296"/>
                    </a:cubicBezTo>
                    <a:lnTo>
                      <a:pt x="108" y="55"/>
                    </a:lnTo>
                    <a:cubicBezTo>
                      <a:pt x="108" y="31"/>
                      <a:pt x="86" y="0"/>
                      <a:pt x="6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" name="Google Shape;1508;p30"/>
              <p:cNvSpPr/>
              <p:nvPr/>
            </p:nvSpPr>
            <p:spPr>
              <a:xfrm>
                <a:off x="7838472" y="3906197"/>
                <a:ext cx="22676" cy="40664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21" extrusionOk="0">
                    <a:moveTo>
                      <a:pt x="60" y="0"/>
                    </a:moveTo>
                    <a:cubicBezTo>
                      <a:pt x="55" y="0"/>
                      <a:pt x="50" y="1"/>
                      <a:pt x="45" y="3"/>
                    </a:cubicBezTo>
                    <a:cubicBezTo>
                      <a:pt x="18" y="12"/>
                      <a:pt x="0" y="38"/>
                      <a:pt x="9" y="74"/>
                    </a:cubicBezTo>
                    <a:cubicBezTo>
                      <a:pt x="27" y="137"/>
                      <a:pt x="45" y="208"/>
                      <a:pt x="63" y="279"/>
                    </a:cubicBezTo>
                    <a:cubicBezTo>
                      <a:pt x="70" y="300"/>
                      <a:pt x="87" y="321"/>
                      <a:pt x="107" y="321"/>
                    </a:cubicBezTo>
                    <a:cubicBezTo>
                      <a:pt x="113" y="321"/>
                      <a:pt x="119" y="319"/>
                      <a:pt x="125" y="315"/>
                    </a:cubicBezTo>
                    <a:cubicBezTo>
                      <a:pt x="161" y="306"/>
                      <a:pt x="179" y="279"/>
                      <a:pt x="170" y="253"/>
                    </a:cubicBezTo>
                    <a:cubicBezTo>
                      <a:pt x="152" y="181"/>
                      <a:pt x="134" y="110"/>
                      <a:pt x="116" y="38"/>
                    </a:cubicBezTo>
                    <a:cubicBezTo>
                      <a:pt x="109" y="16"/>
                      <a:pt x="83" y="0"/>
                      <a:pt x="6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09" name="Google Shape;1509;p30"/>
            <p:cNvSpPr/>
            <p:nvPr/>
          </p:nvSpPr>
          <p:spPr>
            <a:xfrm>
              <a:off x="7298187" y="2699965"/>
              <a:ext cx="854583" cy="607937"/>
            </a:xfrm>
            <a:custGeom>
              <a:avLst/>
              <a:gdLst/>
              <a:ahLst/>
              <a:cxnLst/>
              <a:rect l="l" t="t" r="r" b="b"/>
              <a:pathLst>
                <a:path w="6746" h="4799" extrusionOk="0">
                  <a:moveTo>
                    <a:pt x="3011" y="1"/>
                  </a:moveTo>
                  <a:cubicBezTo>
                    <a:pt x="2114" y="1"/>
                    <a:pt x="1399" y="122"/>
                    <a:pt x="1260" y="122"/>
                  </a:cubicBezTo>
                  <a:cubicBezTo>
                    <a:pt x="1256" y="122"/>
                    <a:pt x="1253" y="122"/>
                    <a:pt x="1250" y="122"/>
                  </a:cubicBezTo>
                  <a:cubicBezTo>
                    <a:pt x="1249" y="122"/>
                    <a:pt x="1248" y="122"/>
                    <a:pt x="1247" y="122"/>
                  </a:cubicBezTo>
                  <a:cubicBezTo>
                    <a:pt x="1174" y="122"/>
                    <a:pt x="1024" y="414"/>
                    <a:pt x="848" y="818"/>
                  </a:cubicBezTo>
                  <a:cubicBezTo>
                    <a:pt x="822" y="880"/>
                    <a:pt x="795" y="943"/>
                    <a:pt x="768" y="1005"/>
                  </a:cubicBezTo>
                  <a:cubicBezTo>
                    <a:pt x="706" y="1148"/>
                    <a:pt x="652" y="1300"/>
                    <a:pt x="590" y="1451"/>
                  </a:cubicBezTo>
                  <a:cubicBezTo>
                    <a:pt x="572" y="1505"/>
                    <a:pt x="554" y="1549"/>
                    <a:pt x="536" y="1603"/>
                  </a:cubicBezTo>
                  <a:cubicBezTo>
                    <a:pt x="322" y="2165"/>
                    <a:pt x="126" y="2754"/>
                    <a:pt x="46" y="3075"/>
                  </a:cubicBezTo>
                  <a:cubicBezTo>
                    <a:pt x="37" y="3093"/>
                    <a:pt x="37" y="3119"/>
                    <a:pt x="28" y="3137"/>
                  </a:cubicBezTo>
                  <a:cubicBezTo>
                    <a:pt x="19" y="3173"/>
                    <a:pt x="10" y="3209"/>
                    <a:pt x="10" y="3235"/>
                  </a:cubicBezTo>
                  <a:cubicBezTo>
                    <a:pt x="1" y="3280"/>
                    <a:pt x="1" y="3307"/>
                    <a:pt x="1" y="3316"/>
                  </a:cubicBezTo>
                  <a:cubicBezTo>
                    <a:pt x="10" y="3334"/>
                    <a:pt x="28" y="3342"/>
                    <a:pt x="37" y="3360"/>
                  </a:cubicBezTo>
                  <a:cubicBezTo>
                    <a:pt x="964" y="4470"/>
                    <a:pt x="2750" y="4798"/>
                    <a:pt x="4240" y="4798"/>
                  </a:cubicBezTo>
                  <a:cubicBezTo>
                    <a:pt x="5517" y="4798"/>
                    <a:pt x="6576" y="4557"/>
                    <a:pt x="6692" y="4359"/>
                  </a:cubicBezTo>
                  <a:cubicBezTo>
                    <a:pt x="6736" y="4279"/>
                    <a:pt x="6745" y="4119"/>
                    <a:pt x="6736" y="3905"/>
                  </a:cubicBezTo>
                  <a:cubicBezTo>
                    <a:pt x="6736" y="3869"/>
                    <a:pt x="6727" y="3824"/>
                    <a:pt x="6727" y="3780"/>
                  </a:cubicBezTo>
                  <a:cubicBezTo>
                    <a:pt x="6727" y="3771"/>
                    <a:pt x="6727" y="3762"/>
                    <a:pt x="6727" y="3753"/>
                  </a:cubicBezTo>
                  <a:cubicBezTo>
                    <a:pt x="6719" y="3690"/>
                    <a:pt x="6710" y="3637"/>
                    <a:pt x="6710" y="3574"/>
                  </a:cubicBezTo>
                  <a:cubicBezTo>
                    <a:pt x="6701" y="3521"/>
                    <a:pt x="6692" y="3467"/>
                    <a:pt x="6683" y="3414"/>
                  </a:cubicBezTo>
                  <a:cubicBezTo>
                    <a:pt x="6357" y="3483"/>
                    <a:pt x="6065" y="3514"/>
                    <a:pt x="5803" y="3514"/>
                  </a:cubicBezTo>
                  <a:cubicBezTo>
                    <a:pt x="4267" y="3514"/>
                    <a:pt x="3781" y="2427"/>
                    <a:pt x="3659" y="1398"/>
                  </a:cubicBezTo>
                  <a:cubicBezTo>
                    <a:pt x="3650" y="1326"/>
                    <a:pt x="3641" y="1264"/>
                    <a:pt x="3641" y="1193"/>
                  </a:cubicBezTo>
                  <a:cubicBezTo>
                    <a:pt x="3605" y="746"/>
                    <a:pt x="3632" y="327"/>
                    <a:pt x="3668" y="24"/>
                  </a:cubicBezTo>
                  <a:cubicBezTo>
                    <a:pt x="3442" y="7"/>
                    <a:pt x="3221" y="1"/>
                    <a:pt x="3011" y="1"/>
                  </a:cubicBezTo>
                  <a:close/>
                </a:path>
              </a:pathLst>
            </a:custGeom>
            <a:solidFill>
              <a:srgbClr val="78433F">
                <a:alpha val="1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0" name="Google Shape;1510;p30"/>
          <p:cNvGrpSpPr/>
          <p:nvPr/>
        </p:nvGrpSpPr>
        <p:grpSpPr>
          <a:xfrm>
            <a:off x="2707783" y="136332"/>
            <a:ext cx="3065509" cy="2421106"/>
            <a:chOff x="4214758" y="320282"/>
            <a:chExt cx="3065509" cy="2421106"/>
          </a:xfrm>
        </p:grpSpPr>
        <p:grpSp>
          <p:nvGrpSpPr>
            <p:cNvPr id="1511" name="Google Shape;1511;p30"/>
            <p:cNvGrpSpPr/>
            <p:nvPr/>
          </p:nvGrpSpPr>
          <p:grpSpPr>
            <a:xfrm>
              <a:off x="6923558" y="949132"/>
              <a:ext cx="356709" cy="339268"/>
              <a:chOff x="6111062" y="2333232"/>
              <a:chExt cx="336772" cy="320306"/>
            </a:xfrm>
          </p:grpSpPr>
          <p:sp>
            <p:nvSpPr>
              <p:cNvPr id="1512" name="Google Shape;1512;p30"/>
              <p:cNvSpPr/>
              <p:nvPr/>
            </p:nvSpPr>
            <p:spPr>
              <a:xfrm>
                <a:off x="6135580" y="2381068"/>
                <a:ext cx="85695" cy="66225"/>
              </a:xfrm>
              <a:custGeom>
                <a:avLst/>
                <a:gdLst/>
                <a:ahLst/>
                <a:cxnLst/>
                <a:rect l="l" t="t" r="r" b="b"/>
                <a:pathLst>
                  <a:path w="713" h="551" extrusionOk="0">
                    <a:moveTo>
                      <a:pt x="206" y="1"/>
                    </a:moveTo>
                    <a:cubicBezTo>
                      <a:pt x="88" y="1"/>
                      <a:pt x="0" y="201"/>
                      <a:pt x="106" y="274"/>
                    </a:cubicBezTo>
                    <a:cubicBezTo>
                      <a:pt x="139" y="296"/>
                      <a:pt x="168" y="304"/>
                      <a:pt x="191" y="304"/>
                    </a:cubicBezTo>
                    <a:cubicBezTo>
                      <a:pt x="237" y="304"/>
                      <a:pt x="262" y="273"/>
                      <a:pt x="266" y="273"/>
                    </a:cubicBezTo>
                    <a:cubicBezTo>
                      <a:pt x="266" y="273"/>
                      <a:pt x="267" y="274"/>
                      <a:pt x="267" y="274"/>
                    </a:cubicBezTo>
                    <a:cubicBezTo>
                      <a:pt x="347" y="328"/>
                      <a:pt x="632" y="551"/>
                      <a:pt x="632" y="551"/>
                    </a:cubicBezTo>
                    <a:lnTo>
                      <a:pt x="713" y="453"/>
                    </a:lnTo>
                    <a:cubicBezTo>
                      <a:pt x="713" y="453"/>
                      <a:pt x="391" y="221"/>
                      <a:pt x="347" y="185"/>
                    </a:cubicBezTo>
                    <a:cubicBezTo>
                      <a:pt x="329" y="176"/>
                      <a:pt x="409" y="51"/>
                      <a:pt x="240" y="6"/>
                    </a:cubicBezTo>
                    <a:cubicBezTo>
                      <a:pt x="228" y="3"/>
                      <a:pt x="217" y="1"/>
                      <a:pt x="20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" name="Google Shape;1513;p30"/>
              <p:cNvSpPr/>
              <p:nvPr/>
            </p:nvSpPr>
            <p:spPr>
              <a:xfrm>
                <a:off x="6111062" y="2469528"/>
                <a:ext cx="94109" cy="37860"/>
              </a:xfrm>
              <a:custGeom>
                <a:avLst/>
                <a:gdLst/>
                <a:ahLst/>
                <a:cxnLst/>
                <a:rect l="l" t="t" r="r" b="b"/>
                <a:pathLst>
                  <a:path w="783" h="315" extrusionOk="0">
                    <a:moveTo>
                      <a:pt x="209" y="1"/>
                    </a:moveTo>
                    <a:cubicBezTo>
                      <a:pt x="188" y="1"/>
                      <a:pt x="162" y="6"/>
                      <a:pt x="132" y="20"/>
                    </a:cubicBezTo>
                    <a:cubicBezTo>
                      <a:pt x="0" y="72"/>
                      <a:pt x="49" y="314"/>
                      <a:pt x="187" y="314"/>
                    </a:cubicBezTo>
                    <a:cubicBezTo>
                      <a:pt x="189" y="314"/>
                      <a:pt x="191" y="314"/>
                      <a:pt x="194" y="314"/>
                    </a:cubicBezTo>
                    <a:cubicBezTo>
                      <a:pt x="319" y="305"/>
                      <a:pt x="310" y="216"/>
                      <a:pt x="319" y="216"/>
                    </a:cubicBezTo>
                    <a:cubicBezTo>
                      <a:pt x="408" y="207"/>
                      <a:pt x="774" y="207"/>
                      <a:pt x="774" y="207"/>
                    </a:cubicBezTo>
                    <a:lnTo>
                      <a:pt x="783" y="82"/>
                    </a:lnTo>
                    <a:lnTo>
                      <a:pt x="783" y="82"/>
                    </a:lnTo>
                    <a:cubicBezTo>
                      <a:pt x="783" y="82"/>
                      <a:pt x="381" y="100"/>
                      <a:pt x="328" y="100"/>
                    </a:cubicBezTo>
                    <a:cubicBezTo>
                      <a:pt x="313" y="100"/>
                      <a:pt x="299" y="1"/>
                      <a:pt x="20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" name="Google Shape;1514;p30"/>
              <p:cNvSpPr/>
              <p:nvPr/>
            </p:nvSpPr>
            <p:spPr>
              <a:xfrm>
                <a:off x="6139306" y="2529743"/>
                <a:ext cx="85215" cy="62980"/>
              </a:xfrm>
              <a:custGeom>
                <a:avLst/>
                <a:gdLst/>
                <a:ahLst/>
                <a:cxnLst/>
                <a:rect l="l" t="t" r="r" b="b"/>
                <a:pathLst>
                  <a:path w="709" h="524" extrusionOk="0">
                    <a:moveTo>
                      <a:pt x="646" y="1"/>
                    </a:moveTo>
                    <a:cubicBezTo>
                      <a:pt x="646" y="1"/>
                      <a:pt x="316" y="224"/>
                      <a:pt x="271" y="259"/>
                    </a:cubicBezTo>
                    <a:cubicBezTo>
                      <a:pt x="271" y="260"/>
                      <a:pt x="270" y="260"/>
                      <a:pt x="270" y="260"/>
                    </a:cubicBezTo>
                    <a:cubicBezTo>
                      <a:pt x="261" y="260"/>
                      <a:pt x="221" y="217"/>
                      <a:pt x="170" y="217"/>
                    </a:cubicBezTo>
                    <a:cubicBezTo>
                      <a:pt x="138" y="217"/>
                      <a:pt x="102" y="233"/>
                      <a:pt x="66" y="286"/>
                    </a:cubicBezTo>
                    <a:cubicBezTo>
                      <a:pt x="0" y="381"/>
                      <a:pt x="102" y="523"/>
                      <a:pt x="204" y="523"/>
                    </a:cubicBezTo>
                    <a:cubicBezTo>
                      <a:pt x="227" y="523"/>
                      <a:pt x="250" y="516"/>
                      <a:pt x="271" y="500"/>
                    </a:cubicBezTo>
                    <a:cubicBezTo>
                      <a:pt x="378" y="429"/>
                      <a:pt x="316" y="357"/>
                      <a:pt x="325" y="357"/>
                    </a:cubicBezTo>
                    <a:cubicBezTo>
                      <a:pt x="405" y="304"/>
                      <a:pt x="708" y="108"/>
                      <a:pt x="708" y="108"/>
                    </a:cubicBezTo>
                    <a:lnTo>
                      <a:pt x="64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5" name="Google Shape;1515;p30"/>
              <p:cNvSpPr/>
              <p:nvPr/>
            </p:nvSpPr>
            <p:spPr>
              <a:xfrm>
                <a:off x="6217910" y="2558709"/>
                <a:ext cx="50600" cy="85455"/>
              </a:xfrm>
              <a:custGeom>
                <a:avLst/>
                <a:gdLst/>
                <a:ahLst/>
                <a:cxnLst/>
                <a:rect l="l" t="t" r="r" b="b"/>
                <a:pathLst>
                  <a:path w="421" h="711" extrusionOk="0">
                    <a:moveTo>
                      <a:pt x="304" y="0"/>
                    </a:moveTo>
                    <a:cubicBezTo>
                      <a:pt x="304" y="0"/>
                      <a:pt x="170" y="375"/>
                      <a:pt x="144" y="429"/>
                    </a:cubicBezTo>
                    <a:cubicBezTo>
                      <a:pt x="144" y="446"/>
                      <a:pt x="1" y="402"/>
                      <a:pt x="1" y="571"/>
                    </a:cubicBezTo>
                    <a:cubicBezTo>
                      <a:pt x="1" y="657"/>
                      <a:pt x="88" y="711"/>
                      <a:pt x="167" y="711"/>
                    </a:cubicBezTo>
                    <a:cubicBezTo>
                      <a:pt x="220" y="711"/>
                      <a:pt x="269" y="687"/>
                      <a:pt x="286" y="634"/>
                    </a:cubicBezTo>
                    <a:cubicBezTo>
                      <a:pt x="331" y="509"/>
                      <a:pt x="242" y="482"/>
                      <a:pt x="251" y="482"/>
                    </a:cubicBezTo>
                    <a:cubicBezTo>
                      <a:pt x="277" y="393"/>
                      <a:pt x="420" y="45"/>
                      <a:pt x="420" y="45"/>
                    </a:cubicBezTo>
                    <a:lnTo>
                      <a:pt x="30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" name="Google Shape;1516;p30"/>
              <p:cNvSpPr/>
              <p:nvPr/>
            </p:nvSpPr>
            <p:spPr>
              <a:xfrm>
                <a:off x="6345552" y="2529743"/>
                <a:ext cx="89421" cy="58292"/>
              </a:xfrm>
              <a:custGeom>
                <a:avLst/>
                <a:gdLst/>
                <a:ahLst/>
                <a:cxnLst/>
                <a:rect l="l" t="t" r="r" b="b"/>
                <a:pathLst>
                  <a:path w="744" h="485" extrusionOk="0">
                    <a:moveTo>
                      <a:pt x="63" y="1"/>
                    </a:moveTo>
                    <a:lnTo>
                      <a:pt x="0" y="108"/>
                    </a:lnTo>
                    <a:cubicBezTo>
                      <a:pt x="0" y="108"/>
                      <a:pt x="348" y="295"/>
                      <a:pt x="402" y="322"/>
                    </a:cubicBezTo>
                    <a:cubicBezTo>
                      <a:pt x="420" y="331"/>
                      <a:pt x="357" y="464"/>
                      <a:pt x="527" y="482"/>
                    </a:cubicBezTo>
                    <a:cubicBezTo>
                      <a:pt x="534" y="484"/>
                      <a:pt x="542" y="484"/>
                      <a:pt x="549" y="484"/>
                    </a:cubicBezTo>
                    <a:cubicBezTo>
                      <a:pt x="677" y="484"/>
                      <a:pt x="743" y="265"/>
                      <a:pt x="625" y="206"/>
                    </a:cubicBezTo>
                    <a:cubicBezTo>
                      <a:pt x="592" y="189"/>
                      <a:pt x="566" y="183"/>
                      <a:pt x="545" y="183"/>
                    </a:cubicBezTo>
                    <a:cubicBezTo>
                      <a:pt x="491" y="183"/>
                      <a:pt x="473" y="224"/>
                      <a:pt x="466" y="224"/>
                    </a:cubicBezTo>
                    <a:cubicBezTo>
                      <a:pt x="465" y="224"/>
                      <a:pt x="465" y="224"/>
                      <a:pt x="464" y="224"/>
                    </a:cubicBezTo>
                    <a:cubicBezTo>
                      <a:pt x="375" y="179"/>
                      <a:pt x="63" y="1"/>
                      <a:pt x="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30"/>
              <p:cNvSpPr/>
              <p:nvPr/>
            </p:nvSpPr>
            <p:spPr>
              <a:xfrm>
                <a:off x="6353004" y="2459792"/>
                <a:ext cx="94830" cy="37139"/>
              </a:xfrm>
              <a:custGeom>
                <a:avLst/>
                <a:gdLst/>
                <a:ahLst/>
                <a:cxnLst/>
                <a:rect l="l" t="t" r="r" b="b"/>
                <a:pathLst>
                  <a:path w="789" h="309" extrusionOk="0">
                    <a:moveTo>
                      <a:pt x="593" y="1"/>
                    </a:moveTo>
                    <a:cubicBezTo>
                      <a:pt x="586" y="1"/>
                      <a:pt x="579" y="1"/>
                      <a:pt x="572" y="3"/>
                    </a:cubicBezTo>
                    <a:cubicBezTo>
                      <a:pt x="447" y="29"/>
                      <a:pt x="465" y="110"/>
                      <a:pt x="456" y="119"/>
                    </a:cubicBezTo>
                    <a:cubicBezTo>
                      <a:pt x="367" y="128"/>
                      <a:pt x="1" y="181"/>
                      <a:pt x="1" y="181"/>
                    </a:cubicBezTo>
                    <a:lnTo>
                      <a:pt x="19" y="306"/>
                    </a:lnTo>
                    <a:cubicBezTo>
                      <a:pt x="19" y="306"/>
                      <a:pt x="411" y="235"/>
                      <a:pt x="465" y="226"/>
                    </a:cubicBezTo>
                    <a:cubicBezTo>
                      <a:pt x="478" y="226"/>
                      <a:pt x="502" y="309"/>
                      <a:pt x="580" y="309"/>
                    </a:cubicBezTo>
                    <a:cubicBezTo>
                      <a:pt x="604" y="309"/>
                      <a:pt x="634" y="301"/>
                      <a:pt x="670" y="279"/>
                    </a:cubicBezTo>
                    <a:cubicBezTo>
                      <a:pt x="788" y="212"/>
                      <a:pt x="715" y="1"/>
                      <a:pt x="59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30"/>
              <p:cNvSpPr/>
              <p:nvPr/>
            </p:nvSpPr>
            <p:spPr>
              <a:xfrm>
                <a:off x="6326202" y="2379145"/>
                <a:ext cx="80768" cy="69229"/>
              </a:xfrm>
              <a:custGeom>
                <a:avLst/>
                <a:gdLst/>
                <a:ahLst/>
                <a:cxnLst/>
                <a:rect l="l" t="t" r="r" b="b"/>
                <a:pathLst>
                  <a:path w="672" h="576" extrusionOk="0">
                    <a:moveTo>
                      <a:pt x="462" y="0"/>
                    </a:moveTo>
                    <a:cubicBezTo>
                      <a:pt x="434" y="0"/>
                      <a:pt x="406" y="10"/>
                      <a:pt x="384" y="31"/>
                    </a:cubicBezTo>
                    <a:cubicBezTo>
                      <a:pt x="295" y="121"/>
                      <a:pt x="358" y="183"/>
                      <a:pt x="349" y="183"/>
                    </a:cubicBezTo>
                    <a:cubicBezTo>
                      <a:pt x="286" y="246"/>
                      <a:pt x="1" y="486"/>
                      <a:pt x="1" y="486"/>
                    </a:cubicBezTo>
                    <a:lnTo>
                      <a:pt x="81" y="576"/>
                    </a:lnTo>
                    <a:cubicBezTo>
                      <a:pt x="81" y="576"/>
                      <a:pt x="376" y="308"/>
                      <a:pt x="420" y="272"/>
                    </a:cubicBezTo>
                    <a:cubicBezTo>
                      <a:pt x="421" y="272"/>
                      <a:pt x="421" y="272"/>
                      <a:pt x="422" y="272"/>
                    </a:cubicBezTo>
                    <a:cubicBezTo>
                      <a:pt x="431" y="272"/>
                      <a:pt x="466" y="297"/>
                      <a:pt x="508" y="297"/>
                    </a:cubicBezTo>
                    <a:cubicBezTo>
                      <a:pt x="542" y="297"/>
                      <a:pt x="582" y="280"/>
                      <a:pt x="616" y="219"/>
                    </a:cubicBezTo>
                    <a:cubicBezTo>
                      <a:pt x="672" y="115"/>
                      <a:pt x="560" y="0"/>
                      <a:pt x="4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30"/>
              <p:cNvSpPr/>
              <p:nvPr/>
            </p:nvSpPr>
            <p:spPr>
              <a:xfrm>
                <a:off x="6281251" y="2338160"/>
                <a:ext cx="43990" cy="86657"/>
              </a:xfrm>
              <a:custGeom>
                <a:avLst/>
                <a:gdLst/>
                <a:ahLst/>
                <a:cxnLst/>
                <a:rect l="l" t="t" r="r" b="b"/>
                <a:pathLst>
                  <a:path w="366" h="721" extrusionOk="0">
                    <a:moveTo>
                      <a:pt x="181" y="1"/>
                    </a:moveTo>
                    <a:cubicBezTo>
                      <a:pt x="114" y="1"/>
                      <a:pt x="49" y="32"/>
                      <a:pt x="36" y="96"/>
                    </a:cubicBezTo>
                    <a:cubicBezTo>
                      <a:pt x="18" y="230"/>
                      <a:pt x="107" y="239"/>
                      <a:pt x="107" y="248"/>
                    </a:cubicBezTo>
                    <a:cubicBezTo>
                      <a:pt x="89" y="337"/>
                      <a:pt x="0" y="694"/>
                      <a:pt x="0" y="694"/>
                    </a:cubicBezTo>
                    <a:lnTo>
                      <a:pt x="116" y="720"/>
                    </a:lnTo>
                    <a:cubicBezTo>
                      <a:pt x="116" y="720"/>
                      <a:pt x="196" y="337"/>
                      <a:pt x="205" y="283"/>
                    </a:cubicBezTo>
                    <a:cubicBezTo>
                      <a:pt x="214" y="265"/>
                      <a:pt x="366" y="283"/>
                      <a:pt x="339" y="114"/>
                    </a:cubicBezTo>
                    <a:cubicBezTo>
                      <a:pt x="330" y="39"/>
                      <a:pt x="254" y="1"/>
                      <a:pt x="18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30"/>
              <p:cNvSpPr/>
              <p:nvPr/>
            </p:nvSpPr>
            <p:spPr>
              <a:xfrm>
                <a:off x="6311178" y="2567242"/>
                <a:ext cx="47956" cy="86296"/>
              </a:xfrm>
              <a:custGeom>
                <a:avLst/>
                <a:gdLst/>
                <a:ahLst/>
                <a:cxnLst/>
                <a:rect l="l" t="t" r="r" b="b"/>
                <a:pathLst>
                  <a:path w="399" h="718" extrusionOk="0">
                    <a:moveTo>
                      <a:pt x="117" y="1"/>
                    </a:moveTo>
                    <a:lnTo>
                      <a:pt x="1" y="28"/>
                    </a:lnTo>
                    <a:cubicBezTo>
                      <a:pt x="1" y="28"/>
                      <a:pt x="117" y="411"/>
                      <a:pt x="135" y="465"/>
                    </a:cubicBezTo>
                    <a:cubicBezTo>
                      <a:pt x="135" y="483"/>
                      <a:pt x="1" y="536"/>
                      <a:pt x="99" y="670"/>
                    </a:cubicBezTo>
                    <a:cubicBezTo>
                      <a:pt x="125" y="703"/>
                      <a:pt x="162" y="717"/>
                      <a:pt x="200" y="717"/>
                    </a:cubicBezTo>
                    <a:cubicBezTo>
                      <a:pt x="295" y="717"/>
                      <a:pt x="398" y="631"/>
                      <a:pt x="367" y="536"/>
                    </a:cubicBezTo>
                    <a:cubicBezTo>
                      <a:pt x="342" y="457"/>
                      <a:pt x="293" y="444"/>
                      <a:pt x="264" y="444"/>
                    </a:cubicBezTo>
                    <a:cubicBezTo>
                      <a:pt x="251" y="444"/>
                      <a:pt x="242" y="447"/>
                      <a:pt x="242" y="447"/>
                    </a:cubicBezTo>
                    <a:cubicBezTo>
                      <a:pt x="215" y="358"/>
                      <a:pt x="117" y="1"/>
                      <a:pt x="11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30"/>
              <p:cNvSpPr/>
              <p:nvPr/>
            </p:nvSpPr>
            <p:spPr>
              <a:xfrm>
                <a:off x="6208776" y="2333232"/>
                <a:ext cx="48917" cy="87258"/>
              </a:xfrm>
              <a:custGeom>
                <a:avLst/>
                <a:gdLst/>
                <a:ahLst/>
                <a:cxnLst/>
                <a:rect l="l" t="t" r="r" b="b"/>
                <a:pathLst>
                  <a:path w="407" h="726" extrusionOk="0">
                    <a:moveTo>
                      <a:pt x="199" y="0"/>
                    </a:moveTo>
                    <a:cubicBezTo>
                      <a:pt x="104" y="0"/>
                      <a:pt x="0" y="86"/>
                      <a:pt x="32" y="181"/>
                    </a:cubicBezTo>
                    <a:cubicBezTo>
                      <a:pt x="64" y="272"/>
                      <a:pt x="115" y="278"/>
                      <a:pt x="141" y="278"/>
                    </a:cubicBezTo>
                    <a:cubicBezTo>
                      <a:pt x="145" y="278"/>
                      <a:pt x="149" y="278"/>
                      <a:pt x="152" y="278"/>
                    </a:cubicBezTo>
                    <a:cubicBezTo>
                      <a:pt x="155" y="278"/>
                      <a:pt x="157" y="278"/>
                      <a:pt x="157" y="280"/>
                    </a:cubicBezTo>
                    <a:cubicBezTo>
                      <a:pt x="193" y="369"/>
                      <a:pt x="282" y="726"/>
                      <a:pt x="282" y="726"/>
                    </a:cubicBezTo>
                    <a:lnTo>
                      <a:pt x="407" y="690"/>
                    </a:lnTo>
                    <a:cubicBezTo>
                      <a:pt x="407" y="690"/>
                      <a:pt x="282" y="306"/>
                      <a:pt x="273" y="262"/>
                    </a:cubicBezTo>
                    <a:cubicBezTo>
                      <a:pt x="264" y="244"/>
                      <a:pt x="407" y="190"/>
                      <a:pt x="300" y="48"/>
                    </a:cubicBezTo>
                    <a:cubicBezTo>
                      <a:pt x="274" y="14"/>
                      <a:pt x="237" y="0"/>
                      <a:pt x="1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" name="Google Shape;1522;p30"/>
              <p:cNvSpPr/>
              <p:nvPr/>
            </p:nvSpPr>
            <p:spPr>
              <a:xfrm>
                <a:off x="6186901" y="2395971"/>
                <a:ext cx="194107" cy="182929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1522" extrusionOk="0">
                    <a:moveTo>
                      <a:pt x="816" y="0"/>
                    </a:moveTo>
                    <a:cubicBezTo>
                      <a:pt x="753" y="0"/>
                      <a:pt x="689" y="8"/>
                      <a:pt x="625" y="25"/>
                    </a:cubicBezTo>
                    <a:cubicBezTo>
                      <a:pt x="473" y="61"/>
                      <a:pt x="339" y="141"/>
                      <a:pt x="241" y="248"/>
                    </a:cubicBezTo>
                    <a:cubicBezTo>
                      <a:pt x="80" y="427"/>
                      <a:pt x="0" y="685"/>
                      <a:pt x="63" y="944"/>
                    </a:cubicBezTo>
                    <a:cubicBezTo>
                      <a:pt x="153" y="1290"/>
                      <a:pt x="459" y="1522"/>
                      <a:pt x="799" y="1522"/>
                    </a:cubicBezTo>
                    <a:cubicBezTo>
                      <a:pt x="862" y="1522"/>
                      <a:pt x="926" y="1514"/>
                      <a:pt x="990" y="1497"/>
                    </a:cubicBezTo>
                    <a:cubicBezTo>
                      <a:pt x="1133" y="1462"/>
                      <a:pt x="1258" y="1390"/>
                      <a:pt x="1356" y="1292"/>
                    </a:cubicBezTo>
                    <a:cubicBezTo>
                      <a:pt x="1535" y="1105"/>
                      <a:pt x="1615" y="846"/>
                      <a:pt x="1543" y="578"/>
                    </a:cubicBezTo>
                    <a:cubicBezTo>
                      <a:pt x="1461" y="232"/>
                      <a:pt x="1156" y="0"/>
                      <a:pt x="81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30"/>
              <p:cNvSpPr/>
              <p:nvPr/>
            </p:nvSpPr>
            <p:spPr>
              <a:xfrm>
                <a:off x="6186901" y="2425778"/>
                <a:ext cx="163098" cy="153122"/>
              </a:xfrm>
              <a:custGeom>
                <a:avLst/>
                <a:gdLst/>
                <a:ahLst/>
                <a:cxnLst/>
                <a:rect l="l" t="t" r="r" b="b"/>
                <a:pathLst>
                  <a:path w="1357" h="1274" extrusionOk="0">
                    <a:moveTo>
                      <a:pt x="241" y="0"/>
                    </a:moveTo>
                    <a:lnTo>
                      <a:pt x="241" y="0"/>
                    </a:lnTo>
                    <a:cubicBezTo>
                      <a:pt x="80" y="179"/>
                      <a:pt x="0" y="437"/>
                      <a:pt x="63" y="696"/>
                    </a:cubicBezTo>
                    <a:cubicBezTo>
                      <a:pt x="153" y="1042"/>
                      <a:pt x="459" y="1274"/>
                      <a:pt x="799" y="1274"/>
                    </a:cubicBezTo>
                    <a:cubicBezTo>
                      <a:pt x="862" y="1274"/>
                      <a:pt x="926" y="1266"/>
                      <a:pt x="990" y="1249"/>
                    </a:cubicBezTo>
                    <a:cubicBezTo>
                      <a:pt x="1133" y="1214"/>
                      <a:pt x="1258" y="1142"/>
                      <a:pt x="1356" y="1044"/>
                    </a:cubicBezTo>
                    <a:lnTo>
                      <a:pt x="1356" y="1044"/>
                    </a:lnTo>
                    <a:cubicBezTo>
                      <a:pt x="1261" y="1070"/>
                      <a:pt x="1160" y="1088"/>
                      <a:pt x="1058" y="1088"/>
                    </a:cubicBezTo>
                    <a:cubicBezTo>
                      <a:pt x="883" y="1088"/>
                      <a:pt x="705" y="1036"/>
                      <a:pt x="553" y="883"/>
                    </a:cubicBezTo>
                    <a:cubicBezTo>
                      <a:pt x="259" y="589"/>
                      <a:pt x="223" y="241"/>
                      <a:pt x="241" y="0"/>
                    </a:cubicBezTo>
                    <a:close/>
                  </a:path>
                </a:pathLst>
              </a:custGeom>
              <a:solidFill>
                <a:srgbClr val="4D2392">
                  <a:alpha val="52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24" name="Google Shape;1524;p30"/>
            <p:cNvGrpSpPr/>
            <p:nvPr/>
          </p:nvGrpSpPr>
          <p:grpSpPr>
            <a:xfrm>
              <a:off x="6383408" y="2402120"/>
              <a:ext cx="356709" cy="339268"/>
              <a:chOff x="6111062" y="2333232"/>
              <a:chExt cx="336772" cy="320306"/>
            </a:xfrm>
          </p:grpSpPr>
          <p:sp>
            <p:nvSpPr>
              <p:cNvPr id="1525" name="Google Shape;1525;p30"/>
              <p:cNvSpPr/>
              <p:nvPr/>
            </p:nvSpPr>
            <p:spPr>
              <a:xfrm>
                <a:off x="6135580" y="2381068"/>
                <a:ext cx="85695" cy="66225"/>
              </a:xfrm>
              <a:custGeom>
                <a:avLst/>
                <a:gdLst/>
                <a:ahLst/>
                <a:cxnLst/>
                <a:rect l="l" t="t" r="r" b="b"/>
                <a:pathLst>
                  <a:path w="713" h="551" extrusionOk="0">
                    <a:moveTo>
                      <a:pt x="206" y="1"/>
                    </a:moveTo>
                    <a:cubicBezTo>
                      <a:pt x="88" y="1"/>
                      <a:pt x="0" y="201"/>
                      <a:pt x="106" y="274"/>
                    </a:cubicBezTo>
                    <a:cubicBezTo>
                      <a:pt x="139" y="296"/>
                      <a:pt x="168" y="304"/>
                      <a:pt x="191" y="304"/>
                    </a:cubicBezTo>
                    <a:cubicBezTo>
                      <a:pt x="237" y="304"/>
                      <a:pt x="262" y="273"/>
                      <a:pt x="266" y="273"/>
                    </a:cubicBezTo>
                    <a:cubicBezTo>
                      <a:pt x="266" y="273"/>
                      <a:pt x="267" y="274"/>
                      <a:pt x="267" y="274"/>
                    </a:cubicBezTo>
                    <a:cubicBezTo>
                      <a:pt x="347" y="328"/>
                      <a:pt x="632" y="551"/>
                      <a:pt x="632" y="551"/>
                    </a:cubicBezTo>
                    <a:lnTo>
                      <a:pt x="713" y="453"/>
                    </a:lnTo>
                    <a:cubicBezTo>
                      <a:pt x="713" y="453"/>
                      <a:pt x="391" y="221"/>
                      <a:pt x="347" y="185"/>
                    </a:cubicBezTo>
                    <a:cubicBezTo>
                      <a:pt x="329" y="176"/>
                      <a:pt x="409" y="51"/>
                      <a:pt x="240" y="6"/>
                    </a:cubicBezTo>
                    <a:cubicBezTo>
                      <a:pt x="228" y="3"/>
                      <a:pt x="217" y="1"/>
                      <a:pt x="20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30"/>
              <p:cNvSpPr/>
              <p:nvPr/>
            </p:nvSpPr>
            <p:spPr>
              <a:xfrm>
                <a:off x="6111062" y="2469528"/>
                <a:ext cx="94109" cy="37860"/>
              </a:xfrm>
              <a:custGeom>
                <a:avLst/>
                <a:gdLst/>
                <a:ahLst/>
                <a:cxnLst/>
                <a:rect l="l" t="t" r="r" b="b"/>
                <a:pathLst>
                  <a:path w="783" h="315" extrusionOk="0">
                    <a:moveTo>
                      <a:pt x="209" y="1"/>
                    </a:moveTo>
                    <a:cubicBezTo>
                      <a:pt x="188" y="1"/>
                      <a:pt x="162" y="6"/>
                      <a:pt x="132" y="20"/>
                    </a:cubicBezTo>
                    <a:cubicBezTo>
                      <a:pt x="0" y="72"/>
                      <a:pt x="49" y="314"/>
                      <a:pt x="187" y="314"/>
                    </a:cubicBezTo>
                    <a:cubicBezTo>
                      <a:pt x="189" y="314"/>
                      <a:pt x="191" y="314"/>
                      <a:pt x="194" y="314"/>
                    </a:cubicBezTo>
                    <a:cubicBezTo>
                      <a:pt x="319" y="305"/>
                      <a:pt x="310" y="216"/>
                      <a:pt x="319" y="216"/>
                    </a:cubicBezTo>
                    <a:cubicBezTo>
                      <a:pt x="408" y="207"/>
                      <a:pt x="774" y="207"/>
                      <a:pt x="774" y="207"/>
                    </a:cubicBezTo>
                    <a:lnTo>
                      <a:pt x="783" y="82"/>
                    </a:lnTo>
                    <a:lnTo>
                      <a:pt x="783" y="82"/>
                    </a:lnTo>
                    <a:cubicBezTo>
                      <a:pt x="783" y="82"/>
                      <a:pt x="381" y="100"/>
                      <a:pt x="328" y="100"/>
                    </a:cubicBezTo>
                    <a:cubicBezTo>
                      <a:pt x="313" y="100"/>
                      <a:pt x="299" y="1"/>
                      <a:pt x="20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30"/>
              <p:cNvSpPr/>
              <p:nvPr/>
            </p:nvSpPr>
            <p:spPr>
              <a:xfrm>
                <a:off x="6139306" y="2529743"/>
                <a:ext cx="85215" cy="62980"/>
              </a:xfrm>
              <a:custGeom>
                <a:avLst/>
                <a:gdLst/>
                <a:ahLst/>
                <a:cxnLst/>
                <a:rect l="l" t="t" r="r" b="b"/>
                <a:pathLst>
                  <a:path w="709" h="524" extrusionOk="0">
                    <a:moveTo>
                      <a:pt x="646" y="1"/>
                    </a:moveTo>
                    <a:cubicBezTo>
                      <a:pt x="646" y="1"/>
                      <a:pt x="316" y="224"/>
                      <a:pt x="271" y="259"/>
                    </a:cubicBezTo>
                    <a:cubicBezTo>
                      <a:pt x="271" y="260"/>
                      <a:pt x="270" y="260"/>
                      <a:pt x="270" y="260"/>
                    </a:cubicBezTo>
                    <a:cubicBezTo>
                      <a:pt x="261" y="260"/>
                      <a:pt x="221" y="217"/>
                      <a:pt x="170" y="217"/>
                    </a:cubicBezTo>
                    <a:cubicBezTo>
                      <a:pt x="138" y="217"/>
                      <a:pt x="102" y="233"/>
                      <a:pt x="66" y="286"/>
                    </a:cubicBezTo>
                    <a:cubicBezTo>
                      <a:pt x="0" y="381"/>
                      <a:pt x="102" y="523"/>
                      <a:pt x="204" y="523"/>
                    </a:cubicBezTo>
                    <a:cubicBezTo>
                      <a:pt x="227" y="523"/>
                      <a:pt x="250" y="516"/>
                      <a:pt x="271" y="500"/>
                    </a:cubicBezTo>
                    <a:cubicBezTo>
                      <a:pt x="378" y="429"/>
                      <a:pt x="316" y="357"/>
                      <a:pt x="325" y="357"/>
                    </a:cubicBezTo>
                    <a:cubicBezTo>
                      <a:pt x="405" y="304"/>
                      <a:pt x="708" y="108"/>
                      <a:pt x="708" y="108"/>
                    </a:cubicBezTo>
                    <a:lnTo>
                      <a:pt x="64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" name="Google Shape;1528;p30"/>
              <p:cNvSpPr/>
              <p:nvPr/>
            </p:nvSpPr>
            <p:spPr>
              <a:xfrm>
                <a:off x="6217910" y="2558709"/>
                <a:ext cx="50600" cy="85455"/>
              </a:xfrm>
              <a:custGeom>
                <a:avLst/>
                <a:gdLst/>
                <a:ahLst/>
                <a:cxnLst/>
                <a:rect l="l" t="t" r="r" b="b"/>
                <a:pathLst>
                  <a:path w="421" h="711" extrusionOk="0">
                    <a:moveTo>
                      <a:pt x="304" y="0"/>
                    </a:moveTo>
                    <a:cubicBezTo>
                      <a:pt x="304" y="0"/>
                      <a:pt x="170" y="375"/>
                      <a:pt x="144" y="429"/>
                    </a:cubicBezTo>
                    <a:cubicBezTo>
                      <a:pt x="144" y="446"/>
                      <a:pt x="1" y="402"/>
                      <a:pt x="1" y="571"/>
                    </a:cubicBezTo>
                    <a:cubicBezTo>
                      <a:pt x="1" y="657"/>
                      <a:pt x="88" y="711"/>
                      <a:pt x="167" y="711"/>
                    </a:cubicBezTo>
                    <a:cubicBezTo>
                      <a:pt x="220" y="711"/>
                      <a:pt x="269" y="687"/>
                      <a:pt x="286" y="634"/>
                    </a:cubicBezTo>
                    <a:cubicBezTo>
                      <a:pt x="331" y="509"/>
                      <a:pt x="242" y="482"/>
                      <a:pt x="251" y="482"/>
                    </a:cubicBezTo>
                    <a:cubicBezTo>
                      <a:pt x="277" y="393"/>
                      <a:pt x="420" y="45"/>
                      <a:pt x="420" y="45"/>
                    </a:cubicBezTo>
                    <a:lnTo>
                      <a:pt x="30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30"/>
              <p:cNvSpPr/>
              <p:nvPr/>
            </p:nvSpPr>
            <p:spPr>
              <a:xfrm>
                <a:off x="6345552" y="2529743"/>
                <a:ext cx="89421" cy="58292"/>
              </a:xfrm>
              <a:custGeom>
                <a:avLst/>
                <a:gdLst/>
                <a:ahLst/>
                <a:cxnLst/>
                <a:rect l="l" t="t" r="r" b="b"/>
                <a:pathLst>
                  <a:path w="744" h="485" extrusionOk="0">
                    <a:moveTo>
                      <a:pt x="63" y="1"/>
                    </a:moveTo>
                    <a:lnTo>
                      <a:pt x="0" y="108"/>
                    </a:lnTo>
                    <a:cubicBezTo>
                      <a:pt x="0" y="108"/>
                      <a:pt x="348" y="295"/>
                      <a:pt x="402" y="322"/>
                    </a:cubicBezTo>
                    <a:cubicBezTo>
                      <a:pt x="420" y="331"/>
                      <a:pt x="357" y="464"/>
                      <a:pt x="527" y="482"/>
                    </a:cubicBezTo>
                    <a:cubicBezTo>
                      <a:pt x="534" y="484"/>
                      <a:pt x="542" y="484"/>
                      <a:pt x="549" y="484"/>
                    </a:cubicBezTo>
                    <a:cubicBezTo>
                      <a:pt x="677" y="484"/>
                      <a:pt x="743" y="265"/>
                      <a:pt x="625" y="206"/>
                    </a:cubicBezTo>
                    <a:cubicBezTo>
                      <a:pt x="592" y="189"/>
                      <a:pt x="566" y="183"/>
                      <a:pt x="545" y="183"/>
                    </a:cubicBezTo>
                    <a:cubicBezTo>
                      <a:pt x="491" y="183"/>
                      <a:pt x="473" y="224"/>
                      <a:pt x="466" y="224"/>
                    </a:cubicBezTo>
                    <a:cubicBezTo>
                      <a:pt x="465" y="224"/>
                      <a:pt x="465" y="224"/>
                      <a:pt x="464" y="224"/>
                    </a:cubicBezTo>
                    <a:cubicBezTo>
                      <a:pt x="375" y="179"/>
                      <a:pt x="63" y="1"/>
                      <a:pt x="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30"/>
              <p:cNvSpPr/>
              <p:nvPr/>
            </p:nvSpPr>
            <p:spPr>
              <a:xfrm>
                <a:off x="6353004" y="2459792"/>
                <a:ext cx="94830" cy="37139"/>
              </a:xfrm>
              <a:custGeom>
                <a:avLst/>
                <a:gdLst/>
                <a:ahLst/>
                <a:cxnLst/>
                <a:rect l="l" t="t" r="r" b="b"/>
                <a:pathLst>
                  <a:path w="789" h="309" extrusionOk="0">
                    <a:moveTo>
                      <a:pt x="593" y="1"/>
                    </a:moveTo>
                    <a:cubicBezTo>
                      <a:pt x="586" y="1"/>
                      <a:pt x="579" y="1"/>
                      <a:pt x="572" y="3"/>
                    </a:cubicBezTo>
                    <a:cubicBezTo>
                      <a:pt x="447" y="29"/>
                      <a:pt x="465" y="110"/>
                      <a:pt x="456" y="119"/>
                    </a:cubicBezTo>
                    <a:cubicBezTo>
                      <a:pt x="367" y="128"/>
                      <a:pt x="1" y="181"/>
                      <a:pt x="1" y="181"/>
                    </a:cubicBezTo>
                    <a:lnTo>
                      <a:pt x="19" y="306"/>
                    </a:lnTo>
                    <a:cubicBezTo>
                      <a:pt x="19" y="306"/>
                      <a:pt x="411" y="235"/>
                      <a:pt x="465" y="226"/>
                    </a:cubicBezTo>
                    <a:cubicBezTo>
                      <a:pt x="478" y="226"/>
                      <a:pt x="502" y="309"/>
                      <a:pt x="580" y="309"/>
                    </a:cubicBezTo>
                    <a:cubicBezTo>
                      <a:pt x="604" y="309"/>
                      <a:pt x="634" y="301"/>
                      <a:pt x="670" y="279"/>
                    </a:cubicBezTo>
                    <a:cubicBezTo>
                      <a:pt x="788" y="212"/>
                      <a:pt x="715" y="1"/>
                      <a:pt x="59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30"/>
              <p:cNvSpPr/>
              <p:nvPr/>
            </p:nvSpPr>
            <p:spPr>
              <a:xfrm>
                <a:off x="6326202" y="2379145"/>
                <a:ext cx="80768" cy="69229"/>
              </a:xfrm>
              <a:custGeom>
                <a:avLst/>
                <a:gdLst/>
                <a:ahLst/>
                <a:cxnLst/>
                <a:rect l="l" t="t" r="r" b="b"/>
                <a:pathLst>
                  <a:path w="672" h="576" extrusionOk="0">
                    <a:moveTo>
                      <a:pt x="462" y="0"/>
                    </a:moveTo>
                    <a:cubicBezTo>
                      <a:pt x="434" y="0"/>
                      <a:pt x="406" y="10"/>
                      <a:pt x="384" y="31"/>
                    </a:cubicBezTo>
                    <a:cubicBezTo>
                      <a:pt x="295" y="121"/>
                      <a:pt x="358" y="183"/>
                      <a:pt x="349" y="183"/>
                    </a:cubicBezTo>
                    <a:cubicBezTo>
                      <a:pt x="286" y="246"/>
                      <a:pt x="1" y="486"/>
                      <a:pt x="1" y="486"/>
                    </a:cubicBezTo>
                    <a:lnTo>
                      <a:pt x="81" y="576"/>
                    </a:lnTo>
                    <a:cubicBezTo>
                      <a:pt x="81" y="576"/>
                      <a:pt x="376" y="308"/>
                      <a:pt x="420" y="272"/>
                    </a:cubicBezTo>
                    <a:cubicBezTo>
                      <a:pt x="421" y="272"/>
                      <a:pt x="421" y="272"/>
                      <a:pt x="422" y="272"/>
                    </a:cubicBezTo>
                    <a:cubicBezTo>
                      <a:pt x="431" y="272"/>
                      <a:pt x="466" y="297"/>
                      <a:pt x="508" y="297"/>
                    </a:cubicBezTo>
                    <a:cubicBezTo>
                      <a:pt x="542" y="297"/>
                      <a:pt x="582" y="280"/>
                      <a:pt x="616" y="219"/>
                    </a:cubicBezTo>
                    <a:cubicBezTo>
                      <a:pt x="672" y="115"/>
                      <a:pt x="560" y="0"/>
                      <a:pt x="4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30"/>
              <p:cNvSpPr/>
              <p:nvPr/>
            </p:nvSpPr>
            <p:spPr>
              <a:xfrm>
                <a:off x="6281251" y="2338160"/>
                <a:ext cx="43990" cy="86657"/>
              </a:xfrm>
              <a:custGeom>
                <a:avLst/>
                <a:gdLst/>
                <a:ahLst/>
                <a:cxnLst/>
                <a:rect l="l" t="t" r="r" b="b"/>
                <a:pathLst>
                  <a:path w="366" h="721" extrusionOk="0">
                    <a:moveTo>
                      <a:pt x="181" y="1"/>
                    </a:moveTo>
                    <a:cubicBezTo>
                      <a:pt x="114" y="1"/>
                      <a:pt x="49" y="32"/>
                      <a:pt x="36" y="96"/>
                    </a:cubicBezTo>
                    <a:cubicBezTo>
                      <a:pt x="18" y="230"/>
                      <a:pt x="107" y="239"/>
                      <a:pt x="107" y="248"/>
                    </a:cubicBezTo>
                    <a:cubicBezTo>
                      <a:pt x="89" y="337"/>
                      <a:pt x="0" y="694"/>
                      <a:pt x="0" y="694"/>
                    </a:cubicBezTo>
                    <a:lnTo>
                      <a:pt x="116" y="720"/>
                    </a:lnTo>
                    <a:cubicBezTo>
                      <a:pt x="116" y="720"/>
                      <a:pt x="196" y="337"/>
                      <a:pt x="205" y="283"/>
                    </a:cubicBezTo>
                    <a:cubicBezTo>
                      <a:pt x="214" y="265"/>
                      <a:pt x="366" y="283"/>
                      <a:pt x="339" y="114"/>
                    </a:cubicBezTo>
                    <a:cubicBezTo>
                      <a:pt x="330" y="39"/>
                      <a:pt x="254" y="1"/>
                      <a:pt x="18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30"/>
              <p:cNvSpPr/>
              <p:nvPr/>
            </p:nvSpPr>
            <p:spPr>
              <a:xfrm>
                <a:off x="6311178" y="2567242"/>
                <a:ext cx="47956" cy="86296"/>
              </a:xfrm>
              <a:custGeom>
                <a:avLst/>
                <a:gdLst/>
                <a:ahLst/>
                <a:cxnLst/>
                <a:rect l="l" t="t" r="r" b="b"/>
                <a:pathLst>
                  <a:path w="399" h="718" extrusionOk="0">
                    <a:moveTo>
                      <a:pt x="117" y="1"/>
                    </a:moveTo>
                    <a:lnTo>
                      <a:pt x="1" y="28"/>
                    </a:lnTo>
                    <a:cubicBezTo>
                      <a:pt x="1" y="28"/>
                      <a:pt x="117" y="411"/>
                      <a:pt x="135" y="465"/>
                    </a:cubicBezTo>
                    <a:cubicBezTo>
                      <a:pt x="135" y="483"/>
                      <a:pt x="1" y="536"/>
                      <a:pt x="99" y="670"/>
                    </a:cubicBezTo>
                    <a:cubicBezTo>
                      <a:pt x="125" y="703"/>
                      <a:pt x="162" y="717"/>
                      <a:pt x="200" y="717"/>
                    </a:cubicBezTo>
                    <a:cubicBezTo>
                      <a:pt x="295" y="717"/>
                      <a:pt x="398" y="631"/>
                      <a:pt x="367" y="536"/>
                    </a:cubicBezTo>
                    <a:cubicBezTo>
                      <a:pt x="342" y="457"/>
                      <a:pt x="293" y="444"/>
                      <a:pt x="264" y="444"/>
                    </a:cubicBezTo>
                    <a:cubicBezTo>
                      <a:pt x="251" y="444"/>
                      <a:pt x="242" y="447"/>
                      <a:pt x="242" y="447"/>
                    </a:cubicBezTo>
                    <a:cubicBezTo>
                      <a:pt x="215" y="358"/>
                      <a:pt x="117" y="1"/>
                      <a:pt x="11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30"/>
              <p:cNvSpPr/>
              <p:nvPr/>
            </p:nvSpPr>
            <p:spPr>
              <a:xfrm>
                <a:off x="6208776" y="2333232"/>
                <a:ext cx="48917" cy="87258"/>
              </a:xfrm>
              <a:custGeom>
                <a:avLst/>
                <a:gdLst/>
                <a:ahLst/>
                <a:cxnLst/>
                <a:rect l="l" t="t" r="r" b="b"/>
                <a:pathLst>
                  <a:path w="407" h="726" extrusionOk="0">
                    <a:moveTo>
                      <a:pt x="199" y="0"/>
                    </a:moveTo>
                    <a:cubicBezTo>
                      <a:pt x="104" y="0"/>
                      <a:pt x="0" y="86"/>
                      <a:pt x="32" y="181"/>
                    </a:cubicBezTo>
                    <a:cubicBezTo>
                      <a:pt x="64" y="272"/>
                      <a:pt x="115" y="278"/>
                      <a:pt x="141" y="278"/>
                    </a:cubicBezTo>
                    <a:cubicBezTo>
                      <a:pt x="145" y="278"/>
                      <a:pt x="149" y="278"/>
                      <a:pt x="152" y="278"/>
                    </a:cubicBezTo>
                    <a:cubicBezTo>
                      <a:pt x="155" y="278"/>
                      <a:pt x="157" y="278"/>
                      <a:pt x="157" y="280"/>
                    </a:cubicBezTo>
                    <a:cubicBezTo>
                      <a:pt x="193" y="369"/>
                      <a:pt x="282" y="726"/>
                      <a:pt x="282" y="726"/>
                    </a:cubicBezTo>
                    <a:lnTo>
                      <a:pt x="407" y="690"/>
                    </a:lnTo>
                    <a:cubicBezTo>
                      <a:pt x="407" y="690"/>
                      <a:pt x="282" y="306"/>
                      <a:pt x="273" y="262"/>
                    </a:cubicBezTo>
                    <a:cubicBezTo>
                      <a:pt x="264" y="244"/>
                      <a:pt x="407" y="190"/>
                      <a:pt x="300" y="48"/>
                    </a:cubicBezTo>
                    <a:cubicBezTo>
                      <a:pt x="274" y="14"/>
                      <a:pt x="237" y="0"/>
                      <a:pt x="1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30"/>
              <p:cNvSpPr/>
              <p:nvPr/>
            </p:nvSpPr>
            <p:spPr>
              <a:xfrm>
                <a:off x="6186901" y="2395971"/>
                <a:ext cx="194107" cy="182929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1522" extrusionOk="0">
                    <a:moveTo>
                      <a:pt x="816" y="0"/>
                    </a:moveTo>
                    <a:cubicBezTo>
                      <a:pt x="753" y="0"/>
                      <a:pt x="689" y="8"/>
                      <a:pt x="625" y="25"/>
                    </a:cubicBezTo>
                    <a:cubicBezTo>
                      <a:pt x="473" y="61"/>
                      <a:pt x="339" y="141"/>
                      <a:pt x="241" y="248"/>
                    </a:cubicBezTo>
                    <a:cubicBezTo>
                      <a:pt x="80" y="427"/>
                      <a:pt x="0" y="685"/>
                      <a:pt x="63" y="944"/>
                    </a:cubicBezTo>
                    <a:cubicBezTo>
                      <a:pt x="153" y="1290"/>
                      <a:pt x="459" y="1522"/>
                      <a:pt x="799" y="1522"/>
                    </a:cubicBezTo>
                    <a:cubicBezTo>
                      <a:pt x="862" y="1522"/>
                      <a:pt x="926" y="1514"/>
                      <a:pt x="990" y="1497"/>
                    </a:cubicBezTo>
                    <a:cubicBezTo>
                      <a:pt x="1133" y="1462"/>
                      <a:pt x="1258" y="1390"/>
                      <a:pt x="1356" y="1292"/>
                    </a:cubicBezTo>
                    <a:cubicBezTo>
                      <a:pt x="1535" y="1105"/>
                      <a:pt x="1615" y="846"/>
                      <a:pt x="1543" y="578"/>
                    </a:cubicBezTo>
                    <a:cubicBezTo>
                      <a:pt x="1461" y="232"/>
                      <a:pt x="1156" y="0"/>
                      <a:pt x="81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30"/>
              <p:cNvSpPr/>
              <p:nvPr/>
            </p:nvSpPr>
            <p:spPr>
              <a:xfrm>
                <a:off x="6186901" y="2425778"/>
                <a:ext cx="163098" cy="153122"/>
              </a:xfrm>
              <a:custGeom>
                <a:avLst/>
                <a:gdLst/>
                <a:ahLst/>
                <a:cxnLst/>
                <a:rect l="l" t="t" r="r" b="b"/>
                <a:pathLst>
                  <a:path w="1357" h="1274" extrusionOk="0">
                    <a:moveTo>
                      <a:pt x="241" y="0"/>
                    </a:moveTo>
                    <a:lnTo>
                      <a:pt x="241" y="0"/>
                    </a:lnTo>
                    <a:cubicBezTo>
                      <a:pt x="80" y="179"/>
                      <a:pt x="0" y="437"/>
                      <a:pt x="63" y="696"/>
                    </a:cubicBezTo>
                    <a:cubicBezTo>
                      <a:pt x="153" y="1042"/>
                      <a:pt x="459" y="1274"/>
                      <a:pt x="799" y="1274"/>
                    </a:cubicBezTo>
                    <a:cubicBezTo>
                      <a:pt x="862" y="1274"/>
                      <a:pt x="926" y="1266"/>
                      <a:pt x="990" y="1249"/>
                    </a:cubicBezTo>
                    <a:cubicBezTo>
                      <a:pt x="1133" y="1214"/>
                      <a:pt x="1258" y="1142"/>
                      <a:pt x="1356" y="1044"/>
                    </a:cubicBezTo>
                    <a:lnTo>
                      <a:pt x="1356" y="1044"/>
                    </a:lnTo>
                    <a:cubicBezTo>
                      <a:pt x="1261" y="1070"/>
                      <a:pt x="1160" y="1088"/>
                      <a:pt x="1058" y="1088"/>
                    </a:cubicBezTo>
                    <a:cubicBezTo>
                      <a:pt x="883" y="1088"/>
                      <a:pt x="705" y="1036"/>
                      <a:pt x="553" y="883"/>
                    </a:cubicBezTo>
                    <a:cubicBezTo>
                      <a:pt x="259" y="589"/>
                      <a:pt x="223" y="241"/>
                      <a:pt x="241" y="0"/>
                    </a:cubicBezTo>
                    <a:close/>
                  </a:path>
                </a:pathLst>
              </a:custGeom>
              <a:solidFill>
                <a:srgbClr val="4D2392">
                  <a:alpha val="52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7" name="Google Shape;1537;p30"/>
            <p:cNvGrpSpPr/>
            <p:nvPr/>
          </p:nvGrpSpPr>
          <p:grpSpPr>
            <a:xfrm>
              <a:off x="4214758" y="320282"/>
              <a:ext cx="356709" cy="339268"/>
              <a:chOff x="6111062" y="2333232"/>
              <a:chExt cx="336772" cy="320306"/>
            </a:xfrm>
          </p:grpSpPr>
          <p:sp>
            <p:nvSpPr>
              <p:cNvPr id="1538" name="Google Shape;1538;p30"/>
              <p:cNvSpPr/>
              <p:nvPr/>
            </p:nvSpPr>
            <p:spPr>
              <a:xfrm>
                <a:off x="6135580" y="2381068"/>
                <a:ext cx="85695" cy="66225"/>
              </a:xfrm>
              <a:custGeom>
                <a:avLst/>
                <a:gdLst/>
                <a:ahLst/>
                <a:cxnLst/>
                <a:rect l="l" t="t" r="r" b="b"/>
                <a:pathLst>
                  <a:path w="713" h="551" extrusionOk="0">
                    <a:moveTo>
                      <a:pt x="206" y="1"/>
                    </a:moveTo>
                    <a:cubicBezTo>
                      <a:pt x="88" y="1"/>
                      <a:pt x="0" y="201"/>
                      <a:pt x="106" y="274"/>
                    </a:cubicBezTo>
                    <a:cubicBezTo>
                      <a:pt x="139" y="296"/>
                      <a:pt x="168" y="304"/>
                      <a:pt x="191" y="304"/>
                    </a:cubicBezTo>
                    <a:cubicBezTo>
                      <a:pt x="237" y="304"/>
                      <a:pt x="262" y="273"/>
                      <a:pt x="266" y="273"/>
                    </a:cubicBezTo>
                    <a:cubicBezTo>
                      <a:pt x="266" y="273"/>
                      <a:pt x="267" y="274"/>
                      <a:pt x="267" y="274"/>
                    </a:cubicBezTo>
                    <a:cubicBezTo>
                      <a:pt x="347" y="328"/>
                      <a:pt x="632" y="551"/>
                      <a:pt x="632" y="551"/>
                    </a:cubicBezTo>
                    <a:lnTo>
                      <a:pt x="713" y="453"/>
                    </a:lnTo>
                    <a:cubicBezTo>
                      <a:pt x="713" y="453"/>
                      <a:pt x="391" y="221"/>
                      <a:pt x="347" y="185"/>
                    </a:cubicBezTo>
                    <a:cubicBezTo>
                      <a:pt x="329" y="176"/>
                      <a:pt x="409" y="51"/>
                      <a:pt x="240" y="6"/>
                    </a:cubicBezTo>
                    <a:cubicBezTo>
                      <a:pt x="228" y="3"/>
                      <a:pt x="217" y="1"/>
                      <a:pt x="20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" name="Google Shape;1539;p30"/>
              <p:cNvSpPr/>
              <p:nvPr/>
            </p:nvSpPr>
            <p:spPr>
              <a:xfrm>
                <a:off x="6111062" y="2469528"/>
                <a:ext cx="94109" cy="37860"/>
              </a:xfrm>
              <a:custGeom>
                <a:avLst/>
                <a:gdLst/>
                <a:ahLst/>
                <a:cxnLst/>
                <a:rect l="l" t="t" r="r" b="b"/>
                <a:pathLst>
                  <a:path w="783" h="315" extrusionOk="0">
                    <a:moveTo>
                      <a:pt x="209" y="1"/>
                    </a:moveTo>
                    <a:cubicBezTo>
                      <a:pt x="188" y="1"/>
                      <a:pt x="162" y="6"/>
                      <a:pt x="132" y="20"/>
                    </a:cubicBezTo>
                    <a:cubicBezTo>
                      <a:pt x="0" y="72"/>
                      <a:pt x="49" y="314"/>
                      <a:pt x="187" y="314"/>
                    </a:cubicBezTo>
                    <a:cubicBezTo>
                      <a:pt x="189" y="314"/>
                      <a:pt x="191" y="314"/>
                      <a:pt x="194" y="314"/>
                    </a:cubicBezTo>
                    <a:cubicBezTo>
                      <a:pt x="319" y="305"/>
                      <a:pt x="310" y="216"/>
                      <a:pt x="319" y="216"/>
                    </a:cubicBezTo>
                    <a:cubicBezTo>
                      <a:pt x="408" y="207"/>
                      <a:pt x="774" y="207"/>
                      <a:pt x="774" y="207"/>
                    </a:cubicBezTo>
                    <a:lnTo>
                      <a:pt x="783" y="82"/>
                    </a:lnTo>
                    <a:lnTo>
                      <a:pt x="783" y="82"/>
                    </a:lnTo>
                    <a:cubicBezTo>
                      <a:pt x="783" y="82"/>
                      <a:pt x="381" y="100"/>
                      <a:pt x="328" y="100"/>
                    </a:cubicBezTo>
                    <a:cubicBezTo>
                      <a:pt x="313" y="100"/>
                      <a:pt x="299" y="1"/>
                      <a:pt x="20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30"/>
              <p:cNvSpPr/>
              <p:nvPr/>
            </p:nvSpPr>
            <p:spPr>
              <a:xfrm>
                <a:off x="6139306" y="2529743"/>
                <a:ext cx="85215" cy="62980"/>
              </a:xfrm>
              <a:custGeom>
                <a:avLst/>
                <a:gdLst/>
                <a:ahLst/>
                <a:cxnLst/>
                <a:rect l="l" t="t" r="r" b="b"/>
                <a:pathLst>
                  <a:path w="709" h="524" extrusionOk="0">
                    <a:moveTo>
                      <a:pt x="646" y="1"/>
                    </a:moveTo>
                    <a:cubicBezTo>
                      <a:pt x="646" y="1"/>
                      <a:pt x="316" y="224"/>
                      <a:pt x="271" y="259"/>
                    </a:cubicBezTo>
                    <a:cubicBezTo>
                      <a:pt x="271" y="260"/>
                      <a:pt x="270" y="260"/>
                      <a:pt x="270" y="260"/>
                    </a:cubicBezTo>
                    <a:cubicBezTo>
                      <a:pt x="261" y="260"/>
                      <a:pt x="221" y="217"/>
                      <a:pt x="170" y="217"/>
                    </a:cubicBezTo>
                    <a:cubicBezTo>
                      <a:pt x="138" y="217"/>
                      <a:pt x="102" y="233"/>
                      <a:pt x="66" y="286"/>
                    </a:cubicBezTo>
                    <a:cubicBezTo>
                      <a:pt x="0" y="381"/>
                      <a:pt x="102" y="523"/>
                      <a:pt x="204" y="523"/>
                    </a:cubicBezTo>
                    <a:cubicBezTo>
                      <a:pt x="227" y="523"/>
                      <a:pt x="250" y="516"/>
                      <a:pt x="271" y="500"/>
                    </a:cubicBezTo>
                    <a:cubicBezTo>
                      <a:pt x="378" y="429"/>
                      <a:pt x="316" y="357"/>
                      <a:pt x="325" y="357"/>
                    </a:cubicBezTo>
                    <a:cubicBezTo>
                      <a:pt x="405" y="304"/>
                      <a:pt x="708" y="108"/>
                      <a:pt x="708" y="108"/>
                    </a:cubicBezTo>
                    <a:lnTo>
                      <a:pt x="64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30"/>
              <p:cNvSpPr/>
              <p:nvPr/>
            </p:nvSpPr>
            <p:spPr>
              <a:xfrm>
                <a:off x="6217910" y="2558709"/>
                <a:ext cx="50600" cy="85455"/>
              </a:xfrm>
              <a:custGeom>
                <a:avLst/>
                <a:gdLst/>
                <a:ahLst/>
                <a:cxnLst/>
                <a:rect l="l" t="t" r="r" b="b"/>
                <a:pathLst>
                  <a:path w="421" h="711" extrusionOk="0">
                    <a:moveTo>
                      <a:pt x="304" y="0"/>
                    </a:moveTo>
                    <a:cubicBezTo>
                      <a:pt x="304" y="0"/>
                      <a:pt x="170" y="375"/>
                      <a:pt x="144" y="429"/>
                    </a:cubicBezTo>
                    <a:cubicBezTo>
                      <a:pt x="144" y="446"/>
                      <a:pt x="1" y="402"/>
                      <a:pt x="1" y="571"/>
                    </a:cubicBezTo>
                    <a:cubicBezTo>
                      <a:pt x="1" y="657"/>
                      <a:pt x="88" y="711"/>
                      <a:pt x="167" y="711"/>
                    </a:cubicBezTo>
                    <a:cubicBezTo>
                      <a:pt x="220" y="711"/>
                      <a:pt x="269" y="687"/>
                      <a:pt x="286" y="634"/>
                    </a:cubicBezTo>
                    <a:cubicBezTo>
                      <a:pt x="331" y="509"/>
                      <a:pt x="242" y="482"/>
                      <a:pt x="251" y="482"/>
                    </a:cubicBezTo>
                    <a:cubicBezTo>
                      <a:pt x="277" y="393"/>
                      <a:pt x="420" y="45"/>
                      <a:pt x="420" y="45"/>
                    </a:cubicBezTo>
                    <a:lnTo>
                      <a:pt x="30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30"/>
              <p:cNvSpPr/>
              <p:nvPr/>
            </p:nvSpPr>
            <p:spPr>
              <a:xfrm>
                <a:off x="6345552" y="2529743"/>
                <a:ext cx="89421" cy="58292"/>
              </a:xfrm>
              <a:custGeom>
                <a:avLst/>
                <a:gdLst/>
                <a:ahLst/>
                <a:cxnLst/>
                <a:rect l="l" t="t" r="r" b="b"/>
                <a:pathLst>
                  <a:path w="744" h="485" extrusionOk="0">
                    <a:moveTo>
                      <a:pt x="63" y="1"/>
                    </a:moveTo>
                    <a:lnTo>
                      <a:pt x="0" y="108"/>
                    </a:lnTo>
                    <a:cubicBezTo>
                      <a:pt x="0" y="108"/>
                      <a:pt x="348" y="295"/>
                      <a:pt x="402" y="322"/>
                    </a:cubicBezTo>
                    <a:cubicBezTo>
                      <a:pt x="420" y="331"/>
                      <a:pt x="357" y="464"/>
                      <a:pt x="527" y="482"/>
                    </a:cubicBezTo>
                    <a:cubicBezTo>
                      <a:pt x="534" y="484"/>
                      <a:pt x="542" y="484"/>
                      <a:pt x="549" y="484"/>
                    </a:cubicBezTo>
                    <a:cubicBezTo>
                      <a:pt x="677" y="484"/>
                      <a:pt x="743" y="265"/>
                      <a:pt x="625" y="206"/>
                    </a:cubicBezTo>
                    <a:cubicBezTo>
                      <a:pt x="592" y="189"/>
                      <a:pt x="566" y="183"/>
                      <a:pt x="545" y="183"/>
                    </a:cubicBezTo>
                    <a:cubicBezTo>
                      <a:pt x="491" y="183"/>
                      <a:pt x="473" y="224"/>
                      <a:pt x="466" y="224"/>
                    </a:cubicBezTo>
                    <a:cubicBezTo>
                      <a:pt x="465" y="224"/>
                      <a:pt x="465" y="224"/>
                      <a:pt x="464" y="224"/>
                    </a:cubicBezTo>
                    <a:cubicBezTo>
                      <a:pt x="375" y="179"/>
                      <a:pt x="63" y="1"/>
                      <a:pt x="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1543;p30"/>
              <p:cNvSpPr/>
              <p:nvPr/>
            </p:nvSpPr>
            <p:spPr>
              <a:xfrm>
                <a:off x="6353004" y="2459792"/>
                <a:ext cx="94830" cy="37139"/>
              </a:xfrm>
              <a:custGeom>
                <a:avLst/>
                <a:gdLst/>
                <a:ahLst/>
                <a:cxnLst/>
                <a:rect l="l" t="t" r="r" b="b"/>
                <a:pathLst>
                  <a:path w="789" h="309" extrusionOk="0">
                    <a:moveTo>
                      <a:pt x="593" y="1"/>
                    </a:moveTo>
                    <a:cubicBezTo>
                      <a:pt x="586" y="1"/>
                      <a:pt x="579" y="1"/>
                      <a:pt x="572" y="3"/>
                    </a:cubicBezTo>
                    <a:cubicBezTo>
                      <a:pt x="447" y="29"/>
                      <a:pt x="465" y="110"/>
                      <a:pt x="456" y="119"/>
                    </a:cubicBezTo>
                    <a:cubicBezTo>
                      <a:pt x="367" y="128"/>
                      <a:pt x="1" y="181"/>
                      <a:pt x="1" y="181"/>
                    </a:cubicBezTo>
                    <a:lnTo>
                      <a:pt x="19" y="306"/>
                    </a:lnTo>
                    <a:cubicBezTo>
                      <a:pt x="19" y="306"/>
                      <a:pt x="411" y="235"/>
                      <a:pt x="465" y="226"/>
                    </a:cubicBezTo>
                    <a:cubicBezTo>
                      <a:pt x="478" y="226"/>
                      <a:pt x="502" y="309"/>
                      <a:pt x="580" y="309"/>
                    </a:cubicBezTo>
                    <a:cubicBezTo>
                      <a:pt x="604" y="309"/>
                      <a:pt x="634" y="301"/>
                      <a:pt x="670" y="279"/>
                    </a:cubicBezTo>
                    <a:cubicBezTo>
                      <a:pt x="788" y="212"/>
                      <a:pt x="715" y="1"/>
                      <a:pt x="59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30"/>
              <p:cNvSpPr/>
              <p:nvPr/>
            </p:nvSpPr>
            <p:spPr>
              <a:xfrm>
                <a:off x="6326202" y="2379145"/>
                <a:ext cx="80768" cy="69229"/>
              </a:xfrm>
              <a:custGeom>
                <a:avLst/>
                <a:gdLst/>
                <a:ahLst/>
                <a:cxnLst/>
                <a:rect l="l" t="t" r="r" b="b"/>
                <a:pathLst>
                  <a:path w="672" h="576" extrusionOk="0">
                    <a:moveTo>
                      <a:pt x="462" y="0"/>
                    </a:moveTo>
                    <a:cubicBezTo>
                      <a:pt x="434" y="0"/>
                      <a:pt x="406" y="10"/>
                      <a:pt x="384" y="31"/>
                    </a:cubicBezTo>
                    <a:cubicBezTo>
                      <a:pt x="295" y="121"/>
                      <a:pt x="358" y="183"/>
                      <a:pt x="349" y="183"/>
                    </a:cubicBezTo>
                    <a:cubicBezTo>
                      <a:pt x="286" y="246"/>
                      <a:pt x="1" y="486"/>
                      <a:pt x="1" y="486"/>
                    </a:cubicBezTo>
                    <a:lnTo>
                      <a:pt x="81" y="576"/>
                    </a:lnTo>
                    <a:cubicBezTo>
                      <a:pt x="81" y="576"/>
                      <a:pt x="376" y="308"/>
                      <a:pt x="420" y="272"/>
                    </a:cubicBezTo>
                    <a:cubicBezTo>
                      <a:pt x="421" y="272"/>
                      <a:pt x="421" y="272"/>
                      <a:pt x="422" y="272"/>
                    </a:cubicBezTo>
                    <a:cubicBezTo>
                      <a:pt x="431" y="272"/>
                      <a:pt x="466" y="297"/>
                      <a:pt x="508" y="297"/>
                    </a:cubicBezTo>
                    <a:cubicBezTo>
                      <a:pt x="542" y="297"/>
                      <a:pt x="582" y="280"/>
                      <a:pt x="616" y="219"/>
                    </a:cubicBezTo>
                    <a:cubicBezTo>
                      <a:pt x="672" y="115"/>
                      <a:pt x="560" y="0"/>
                      <a:pt x="4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30"/>
              <p:cNvSpPr/>
              <p:nvPr/>
            </p:nvSpPr>
            <p:spPr>
              <a:xfrm>
                <a:off x="6281251" y="2338160"/>
                <a:ext cx="43990" cy="86657"/>
              </a:xfrm>
              <a:custGeom>
                <a:avLst/>
                <a:gdLst/>
                <a:ahLst/>
                <a:cxnLst/>
                <a:rect l="l" t="t" r="r" b="b"/>
                <a:pathLst>
                  <a:path w="366" h="721" extrusionOk="0">
                    <a:moveTo>
                      <a:pt x="181" y="1"/>
                    </a:moveTo>
                    <a:cubicBezTo>
                      <a:pt x="114" y="1"/>
                      <a:pt x="49" y="32"/>
                      <a:pt x="36" y="96"/>
                    </a:cubicBezTo>
                    <a:cubicBezTo>
                      <a:pt x="18" y="230"/>
                      <a:pt x="107" y="239"/>
                      <a:pt x="107" y="248"/>
                    </a:cubicBezTo>
                    <a:cubicBezTo>
                      <a:pt x="89" y="337"/>
                      <a:pt x="0" y="694"/>
                      <a:pt x="0" y="694"/>
                    </a:cubicBezTo>
                    <a:lnTo>
                      <a:pt x="116" y="720"/>
                    </a:lnTo>
                    <a:cubicBezTo>
                      <a:pt x="116" y="720"/>
                      <a:pt x="196" y="337"/>
                      <a:pt x="205" y="283"/>
                    </a:cubicBezTo>
                    <a:cubicBezTo>
                      <a:pt x="214" y="265"/>
                      <a:pt x="366" y="283"/>
                      <a:pt x="339" y="114"/>
                    </a:cubicBezTo>
                    <a:cubicBezTo>
                      <a:pt x="330" y="39"/>
                      <a:pt x="254" y="1"/>
                      <a:pt x="18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" name="Google Shape;1546;p30"/>
              <p:cNvSpPr/>
              <p:nvPr/>
            </p:nvSpPr>
            <p:spPr>
              <a:xfrm>
                <a:off x="6311178" y="2567242"/>
                <a:ext cx="47956" cy="86296"/>
              </a:xfrm>
              <a:custGeom>
                <a:avLst/>
                <a:gdLst/>
                <a:ahLst/>
                <a:cxnLst/>
                <a:rect l="l" t="t" r="r" b="b"/>
                <a:pathLst>
                  <a:path w="399" h="718" extrusionOk="0">
                    <a:moveTo>
                      <a:pt x="117" y="1"/>
                    </a:moveTo>
                    <a:lnTo>
                      <a:pt x="1" y="28"/>
                    </a:lnTo>
                    <a:cubicBezTo>
                      <a:pt x="1" y="28"/>
                      <a:pt x="117" y="411"/>
                      <a:pt x="135" y="465"/>
                    </a:cubicBezTo>
                    <a:cubicBezTo>
                      <a:pt x="135" y="483"/>
                      <a:pt x="1" y="536"/>
                      <a:pt x="99" y="670"/>
                    </a:cubicBezTo>
                    <a:cubicBezTo>
                      <a:pt x="125" y="703"/>
                      <a:pt x="162" y="717"/>
                      <a:pt x="200" y="717"/>
                    </a:cubicBezTo>
                    <a:cubicBezTo>
                      <a:pt x="295" y="717"/>
                      <a:pt x="398" y="631"/>
                      <a:pt x="367" y="536"/>
                    </a:cubicBezTo>
                    <a:cubicBezTo>
                      <a:pt x="342" y="457"/>
                      <a:pt x="293" y="444"/>
                      <a:pt x="264" y="444"/>
                    </a:cubicBezTo>
                    <a:cubicBezTo>
                      <a:pt x="251" y="444"/>
                      <a:pt x="242" y="447"/>
                      <a:pt x="242" y="447"/>
                    </a:cubicBezTo>
                    <a:cubicBezTo>
                      <a:pt x="215" y="358"/>
                      <a:pt x="117" y="1"/>
                      <a:pt x="11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" name="Google Shape;1547;p30"/>
              <p:cNvSpPr/>
              <p:nvPr/>
            </p:nvSpPr>
            <p:spPr>
              <a:xfrm>
                <a:off x="6208776" y="2333232"/>
                <a:ext cx="48917" cy="87258"/>
              </a:xfrm>
              <a:custGeom>
                <a:avLst/>
                <a:gdLst/>
                <a:ahLst/>
                <a:cxnLst/>
                <a:rect l="l" t="t" r="r" b="b"/>
                <a:pathLst>
                  <a:path w="407" h="726" extrusionOk="0">
                    <a:moveTo>
                      <a:pt x="199" y="0"/>
                    </a:moveTo>
                    <a:cubicBezTo>
                      <a:pt x="104" y="0"/>
                      <a:pt x="0" y="86"/>
                      <a:pt x="32" y="181"/>
                    </a:cubicBezTo>
                    <a:cubicBezTo>
                      <a:pt x="64" y="272"/>
                      <a:pt x="115" y="278"/>
                      <a:pt x="141" y="278"/>
                    </a:cubicBezTo>
                    <a:cubicBezTo>
                      <a:pt x="145" y="278"/>
                      <a:pt x="149" y="278"/>
                      <a:pt x="152" y="278"/>
                    </a:cubicBezTo>
                    <a:cubicBezTo>
                      <a:pt x="155" y="278"/>
                      <a:pt x="157" y="278"/>
                      <a:pt x="157" y="280"/>
                    </a:cubicBezTo>
                    <a:cubicBezTo>
                      <a:pt x="193" y="369"/>
                      <a:pt x="282" y="726"/>
                      <a:pt x="282" y="726"/>
                    </a:cubicBezTo>
                    <a:lnTo>
                      <a:pt x="407" y="690"/>
                    </a:lnTo>
                    <a:cubicBezTo>
                      <a:pt x="407" y="690"/>
                      <a:pt x="282" y="306"/>
                      <a:pt x="273" y="262"/>
                    </a:cubicBezTo>
                    <a:cubicBezTo>
                      <a:pt x="264" y="244"/>
                      <a:pt x="407" y="190"/>
                      <a:pt x="300" y="48"/>
                    </a:cubicBezTo>
                    <a:cubicBezTo>
                      <a:pt x="274" y="14"/>
                      <a:pt x="237" y="0"/>
                      <a:pt x="1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" name="Google Shape;1548;p30"/>
              <p:cNvSpPr/>
              <p:nvPr/>
            </p:nvSpPr>
            <p:spPr>
              <a:xfrm>
                <a:off x="6186901" y="2395971"/>
                <a:ext cx="194107" cy="182929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1522" extrusionOk="0">
                    <a:moveTo>
                      <a:pt x="816" y="0"/>
                    </a:moveTo>
                    <a:cubicBezTo>
                      <a:pt x="753" y="0"/>
                      <a:pt x="689" y="8"/>
                      <a:pt x="625" y="25"/>
                    </a:cubicBezTo>
                    <a:cubicBezTo>
                      <a:pt x="473" y="61"/>
                      <a:pt x="339" y="141"/>
                      <a:pt x="241" y="248"/>
                    </a:cubicBezTo>
                    <a:cubicBezTo>
                      <a:pt x="80" y="427"/>
                      <a:pt x="0" y="685"/>
                      <a:pt x="63" y="944"/>
                    </a:cubicBezTo>
                    <a:cubicBezTo>
                      <a:pt x="153" y="1290"/>
                      <a:pt x="459" y="1522"/>
                      <a:pt x="799" y="1522"/>
                    </a:cubicBezTo>
                    <a:cubicBezTo>
                      <a:pt x="862" y="1522"/>
                      <a:pt x="926" y="1514"/>
                      <a:pt x="990" y="1497"/>
                    </a:cubicBezTo>
                    <a:cubicBezTo>
                      <a:pt x="1133" y="1462"/>
                      <a:pt x="1258" y="1390"/>
                      <a:pt x="1356" y="1292"/>
                    </a:cubicBezTo>
                    <a:cubicBezTo>
                      <a:pt x="1535" y="1105"/>
                      <a:pt x="1615" y="846"/>
                      <a:pt x="1543" y="578"/>
                    </a:cubicBezTo>
                    <a:cubicBezTo>
                      <a:pt x="1461" y="232"/>
                      <a:pt x="1156" y="0"/>
                      <a:pt x="81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" name="Google Shape;1549;p30"/>
              <p:cNvSpPr/>
              <p:nvPr/>
            </p:nvSpPr>
            <p:spPr>
              <a:xfrm>
                <a:off x="6186901" y="2425778"/>
                <a:ext cx="163098" cy="153122"/>
              </a:xfrm>
              <a:custGeom>
                <a:avLst/>
                <a:gdLst/>
                <a:ahLst/>
                <a:cxnLst/>
                <a:rect l="l" t="t" r="r" b="b"/>
                <a:pathLst>
                  <a:path w="1357" h="1274" extrusionOk="0">
                    <a:moveTo>
                      <a:pt x="241" y="0"/>
                    </a:moveTo>
                    <a:lnTo>
                      <a:pt x="241" y="0"/>
                    </a:lnTo>
                    <a:cubicBezTo>
                      <a:pt x="80" y="179"/>
                      <a:pt x="0" y="437"/>
                      <a:pt x="63" y="696"/>
                    </a:cubicBezTo>
                    <a:cubicBezTo>
                      <a:pt x="153" y="1042"/>
                      <a:pt x="459" y="1274"/>
                      <a:pt x="799" y="1274"/>
                    </a:cubicBezTo>
                    <a:cubicBezTo>
                      <a:pt x="862" y="1274"/>
                      <a:pt x="926" y="1266"/>
                      <a:pt x="990" y="1249"/>
                    </a:cubicBezTo>
                    <a:cubicBezTo>
                      <a:pt x="1133" y="1214"/>
                      <a:pt x="1258" y="1142"/>
                      <a:pt x="1356" y="1044"/>
                    </a:cubicBezTo>
                    <a:lnTo>
                      <a:pt x="1356" y="1044"/>
                    </a:lnTo>
                    <a:cubicBezTo>
                      <a:pt x="1261" y="1070"/>
                      <a:pt x="1160" y="1088"/>
                      <a:pt x="1058" y="1088"/>
                    </a:cubicBezTo>
                    <a:cubicBezTo>
                      <a:pt x="883" y="1088"/>
                      <a:pt x="705" y="1036"/>
                      <a:pt x="553" y="883"/>
                    </a:cubicBezTo>
                    <a:cubicBezTo>
                      <a:pt x="259" y="589"/>
                      <a:pt x="223" y="241"/>
                      <a:pt x="241" y="0"/>
                    </a:cubicBezTo>
                    <a:close/>
                  </a:path>
                </a:pathLst>
              </a:custGeom>
              <a:solidFill>
                <a:srgbClr val="4D2392">
                  <a:alpha val="52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1550" name="Google Shape;155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71600" y="4618452"/>
            <a:ext cx="2099824" cy="4567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p39"/>
          <p:cNvSpPr txBox="1">
            <a:spLocks noGrp="1"/>
          </p:cNvSpPr>
          <p:nvPr>
            <p:ph type="title"/>
          </p:nvPr>
        </p:nvSpPr>
        <p:spPr>
          <a:xfrm>
            <a:off x="720000" y="911100"/>
            <a:ext cx="3852000" cy="1862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4"/>
              </a:solidFill>
            </a:endParaRPr>
          </a:p>
        </p:txBody>
      </p:sp>
      <p:sp>
        <p:nvSpPr>
          <p:cNvPr id="1894" name="Google Shape;1894;p39"/>
          <p:cNvSpPr txBox="1"/>
          <p:nvPr/>
        </p:nvSpPr>
        <p:spPr>
          <a:xfrm>
            <a:off x="720000" y="2051750"/>
            <a:ext cx="35799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  <a:latin typeface="Titan One"/>
                <a:ea typeface="Titan One"/>
                <a:cs typeface="Titan One"/>
                <a:sym typeface="Titan One"/>
              </a:rPr>
              <a:t>PLEASE REMEMBER TO WEAR A MASK AND STAY SAFE!</a:t>
            </a:r>
            <a:endParaRPr>
              <a:solidFill>
                <a:schemeClr val="accent4"/>
              </a:solidFill>
              <a:latin typeface="Titan One"/>
              <a:ea typeface="Titan One"/>
              <a:cs typeface="Titan One"/>
              <a:sym typeface="Titan One"/>
            </a:endParaRPr>
          </a:p>
        </p:txBody>
      </p:sp>
      <p:pic>
        <p:nvPicPr>
          <p:cNvPr id="1895" name="Google Shape;1895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71600" y="4618452"/>
            <a:ext cx="2099824" cy="4567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5" name="Google Shape;1555;p31"/>
          <p:cNvSpPr txBox="1">
            <a:spLocks noGrp="1"/>
          </p:cNvSpPr>
          <p:nvPr>
            <p:ph type="title" idx="2"/>
          </p:nvPr>
        </p:nvSpPr>
        <p:spPr>
          <a:xfrm>
            <a:off x="720000" y="41457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556" name="Google Shape;1556;p31"/>
          <p:cNvSpPr txBox="1">
            <a:spLocks noGrp="1"/>
          </p:cNvSpPr>
          <p:nvPr>
            <p:ph type="title"/>
          </p:nvPr>
        </p:nvSpPr>
        <p:spPr>
          <a:xfrm>
            <a:off x="720000" y="3014750"/>
            <a:ext cx="10512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03.</a:t>
            </a:r>
            <a:endParaRPr/>
          </a:p>
        </p:txBody>
      </p:sp>
      <p:sp>
        <p:nvSpPr>
          <p:cNvPr id="1557" name="Google Shape;1557;p31"/>
          <p:cNvSpPr txBox="1">
            <a:spLocks noGrp="1"/>
          </p:cNvSpPr>
          <p:nvPr>
            <p:ph type="subTitle" idx="1"/>
          </p:nvPr>
        </p:nvSpPr>
        <p:spPr>
          <a:xfrm>
            <a:off x="1999674" y="3014750"/>
            <a:ext cx="23085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Technology</a:t>
            </a:r>
            <a:endParaRPr/>
          </a:p>
        </p:txBody>
      </p:sp>
      <p:sp>
        <p:nvSpPr>
          <p:cNvPr id="1558" name="Google Shape;1558;p31"/>
          <p:cNvSpPr txBox="1">
            <a:spLocks noGrp="1"/>
          </p:cNvSpPr>
          <p:nvPr>
            <p:ph type="subTitle" idx="3"/>
          </p:nvPr>
        </p:nvSpPr>
        <p:spPr>
          <a:xfrm>
            <a:off x="1999675" y="3332150"/>
            <a:ext cx="2308500" cy="61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Techniques/tools used</a:t>
            </a:r>
            <a:endParaRPr/>
          </a:p>
        </p:txBody>
      </p:sp>
      <p:sp>
        <p:nvSpPr>
          <p:cNvPr id="1559" name="Google Shape;1559;p31"/>
          <p:cNvSpPr txBox="1">
            <a:spLocks noGrp="1"/>
          </p:cNvSpPr>
          <p:nvPr>
            <p:ph type="title" idx="4"/>
          </p:nvPr>
        </p:nvSpPr>
        <p:spPr>
          <a:xfrm>
            <a:off x="4835775" y="3014750"/>
            <a:ext cx="10512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04.</a:t>
            </a:r>
            <a:endParaRPr/>
          </a:p>
        </p:txBody>
      </p:sp>
      <p:sp>
        <p:nvSpPr>
          <p:cNvPr id="1560" name="Google Shape;1560;p31"/>
          <p:cNvSpPr txBox="1">
            <a:spLocks noGrp="1"/>
          </p:cNvSpPr>
          <p:nvPr>
            <p:ph type="subTitle" idx="5"/>
          </p:nvPr>
        </p:nvSpPr>
        <p:spPr>
          <a:xfrm>
            <a:off x="6115499" y="3014750"/>
            <a:ext cx="23085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Progress</a:t>
            </a:r>
            <a:endParaRPr/>
          </a:p>
        </p:txBody>
      </p:sp>
      <p:sp>
        <p:nvSpPr>
          <p:cNvPr id="1561" name="Google Shape;1561;p31"/>
          <p:cNvSpPr txBox="1">
            <a:spLocks noGrp="1"/>
          </p:cNvSpPr>
          <p:nvPr>
            <p:ph type="subTitle" idx="6"/>
          </p:nvPr>
        </p:nvSpPr>
        <p:spPr>
          <a:xfrm>
            <a:off x="6115500" y="3332150"/>
            <a:ext cx="2308500" cy="61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Simple demo for current progress</a:t>
            </a:r>
            <a:endParaRPr/>
          </a:p>
        </p:txBody>
      </p:sp>
      <p:sp>
        <p:nvSpPr>
          <p:cNvPr id="1562" name="Google Shape;1562;p31"/>
          <p:cNvSpPr txBox="1">
            <a:spLocks noGrp="1"/>
          </p:cNvSpPr>
          <p:nvPr>
            <p:ph type="title" idx="7"/>
          </p:nvPr>
        </p:nvSpPr>
        <p:spPr>
          <a:xfrm>
            <a:off x="720000" y="1655875"/>
            <a:ext cx="10512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01.</a:t>
            </a:r>
            <a:endParaRPr/>
          </a:p>
        </p:txBody>
      </p:sp>
      <p:sp>
        <p:nvSpPr>
          <p:cNvPr id="1563" name="Google Shape;1563;p31"/>
          <p:cNvSpPr txBox="1">
            <a:spLocks noGrp="1"/>
          </p:cNvSpPr>
          <p:nvPr>
            <p:ph type="subTitle" idx="8"/>
          </p:nvPr>
        </p:nvSpPr>
        <p:spPr>
          <a:xfrm>
            <a:off x="1999674" y="1655875"/>
            <a:ext cx="23085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Objectives</a:t>
            </a:r>
            <a:endParaRPr/>
          </a:p>
        </p:txBody>
      </p:sp>
      <p:sp>
        <p:nvSpPr>
          <p:cNvPr id="1564" name="Google Shape;1564;p31"/>
          <p:cNvSpPr txBox="1">
            <a:spLocks noGrp="1"/>
          </p:cNvSpPr>
          <p:nvPr>
            <p:ph type="subTitle" idx="9"/>
          </p:nvPr>
        </p:nvSpPr>
        <p:spPr>
          <a:xfrm>
            <a:off x="1999675" y="1973275"/>
            <a:ext cx="2308500" cy="61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goals of our project</a:t>
            </a:r>
            <a:endParaRPr/>
          </a:p>
        </p:txBody>
      </p:sp>
      <p:sp>
        <p:nvSpPr>
          <p:cNvPr id="1565" name="Google Shape;1565;p31"/>
          <p:cNvSpPr txBox="1">
            <a:spLocks noGrp="1"/>
          </p:cNvSpPr>
          <p:nvPr>
            <p:ph type="title" idx="13"/>
          </p:nvPr>
        </p:nvSpPr>
        <p:spPr>
          <a:xfrm>
            <a:off x="4835775" y="1655875"/>
            <a:ext cx="10512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02.</a:t>
            </a:r>
            <a:endParaRPr/>
          </a:p>
        </p:txBody>
      </p:sp>
      <p:sp>
        <p:nvSpPr>
          <p:cNvPr id="1566" name="Google Shape;1566;p31"/>
          <p:cNvSpPr txBox="1">
            <a:spLocks noGrp="1"/>
          </p:cNvSpPr>
          <p:nvPr>
            <p:ph type="subTitle" idx="14"/>
          </p:nvPr>
        </p:nvSpPr>
        <p:spPr>
          <a:xfrm>
            <a:off x="6115499" y="1655875"/>
            <a:ext cx="23085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Source</a:t>
            </a:r>
            <a:endParaRPr/>
          </a:p>
        </p:txBody>
      </p:sp>
      <p:sp>
        <p:nvSpPr>
          <p:cNvPr id="1567" name="Google Shape;1567;p31"/>
          <p:cNvSpPr txBox="1">
            <a:spLocks noGrp="1"/>
          </p:cNvSpPr>
          <p:nvPr>
            <p:ph type="subTitle" idx="15"/>
          </p:nvPr>
        </p:nvSpPr>
        <p:spPr>
          <a:xfrm>
            <a:off x="6115500" y="1973275"/>
            <a:ext cx="2622000" cy="61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details of the data resources required/available</a:t>
            </a:r>
            <a:endParaRPr/>
          </a:p>
        </p:txBody>
      </p:sp>
      <p:pic>
        <p:nvPicPr>
          <p:cNvPr id="1568" name="Google Shape;156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71600" y="4618452"/>
            <a:ext cx="2099824" cy="4567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3" name="Google Shape;1573;p32"/>
          <p:cNvSpPr txBox="1">
            <a:spLocks noGrp="1"/>
          </p:cNvSpPr>
          <p:nvPr>
            <p:ph type="title"/>
          </p:nvPr>
        </p:nvSpPr>
        <p:spPr>
          <a:xfrm>
            <a:off x="720000" y="41457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  <p:pic>
        <p:nvPicPr>
          <p:cNvPr id="1574" name="Google Shape;157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52259" y="1295975"/>
            <a:ext cx="850391" cy="11802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5" name="Google Shape;1575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27400" y="1295975"/>
            <a:ext cx="801392" cy="1180276"/>
          </a:xfrm>
          <a:prstGeom prst="rect">
            <a:avLst/>
          </a:prstGeom>
          <a:noFill/>
          <a:ln>
            <a:noFill/>
          </a:ln>
        </p:spPr>
      </p:pic>
      <p:sp>
        <p:nvSpPr>
          <p:cNvPr id="1576" name="Google Shape;1576;p32"/>
          <p:cNvSpPr txBox="1"/>
          <p:nvPr/>
        </p:nvSpPr>
        <p:spPr>
          <a:xfrm>
            <a:off x="720000" y="2649200"/>
            <a:ext cx="2261400" cy="4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7F3DEC"/>
                </a:solidFill>
                <a:latin typeface="Titan One"/>
                <a:ea typeface="Titan One"/>
                <a:cs typeface="Titan One"/>
                <a:sym typeface="Titan One"/>
              </a:rPr>
              <a:t>Hong Xiaohui</a:t>
            </a:r>
            <a:endParaRPr sz="2000">
              <a:solidFill>
                <a:srgbClr val="7F3DEC"/>
              </a:solidFill>
              <a:latin typeface="Titan One"/>
              <a:ea typeface="Titan One"/>
              <a:cs typeface="Titan One"/>
              <a:sym typeface="Titan One"/>
            </a:endParaRPr>
          </a:p>
        </p:txBody>
      </p:sp>
      <p:sp>
        <p:nvSpPr>
          <p:cNvPr id="1577" name="Google Shape;1577;p32"/>
          <p:cNvSpPr txBox="1"/>
          <p:nvPr/>
        </p:nvSpPr>
        <p:spPr>
          <a:xfrm>
            <a:off x="720001" y="2949200"/>
            <a:ext cx="2261400" cy="7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22F46"/>
                </a:solidFill>
                <a:latin typeface="Assistant"/>
                <a:ea typeface="Assistant"/>
                <a:cs typeface="Assistant"/>
                <a:sym typeface="Assistant"/>
              </a:rPr>
              <a:t>SXXXX943D</a:t>
            </a:r>
            <a:endParaRPr sz="1500">
              <a:solidFill>
                <a:srgbClr val="322F46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22F46"/>
                </a:solidFill>
                <a:latin typeface="Assistant"/>
                <a:ea typeface="Assistant"/>
                <a:cs typeface="Assistant"/>
                <a:sym typeface="Assistant"/>
              </a:rPr>
              <a:t>imhongxiaohui@gmail.com</a:t>
            </a:r>
            <a:endParaRPr sz="1500">
              <a:solidFill>
                <a:srgbClr val="322F46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1578" name="Google Shape;1578;p32"/>
          <p:cNvSpPr txBox="1">
            <a:spLocks noGrp="1"/>
          </p:cNvSpPr>
          <p:nvPr>
            <p:ph type="subTitle" idx="4294967295"/>
          </p:nvPr>
        </p:nvSpPr>
        <p:spPr>
          <a:xfrm>
            <a:off x="927400" y="2538225"/>
            <a:ext cx="1251300" cy="298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100"/>
              <a:t>Without Mask</a:t>
            </a:r>
            <a:endParaRPr sz="1100"/>
          </a:p>
        </p:txBody>
      </p:sp>
      <p:sp>
        <p:nvSpPr>
          <p:cNvPr id="1579" name="Google Shape;1579;p32"/>
          <p:cNvSpPr txBox="1">
            <a:spLocks noGrp="1"/>
          </p:cNvSpPr>
          <p:nvPr>
            <p:ph type="subTitle" idx="4294967295"/>
          </p:nvPr>
        </p:nvSpPr>
        <p:spPr>
          <a:xfrm>
            <a:off x="1965450" y="2538225"/>
            <a:ext cx="1251300" cy="298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100"/>
              <a:t>With Mask</a:t>
            </a:r>
            <a:endParaRPr sz="1100"/>
          </a:p>
        </p:txBody>
      </p:sp>
      <p:sp>
        <p:nvSpPr>
          <p:cNvPr id="1580" name="Google Shape;1580;p32"/>
          <p:cNvSpPr txBox="1"/>
          <p:nvPr/>
        </p:nvSpPr>
        <p:spPr>
          <a:xfrm>
            <a:off x="3323625" y="2649200"/>
            <a:ext cx="2261400" cy="4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7F3DEC"/>
                </a:solidFill>
                <a:latin typeface="Titan One"/>
                <a:ea typeface="Titan One"/>
                <a:cs typeface="Titan One"/>
                <a:sym typeface="Titan One"/>
              </a:rPr>
              <a:t>Anita Koo Shi Qi</a:t>
            </a:r>
            <a:endParaRPr sz="2000">
              <a:solidFill>
                <a:srgbClr val="7F3DEC"/>
              </a:solidFill>
              <a:latin typeface="Titan One"/>
              <a:ea typeface="Titan One"/>
              <a:cs typeface="Titan One"/>
              <a:sym typeface="Titan One"/>
            </a:endParaRPr>
          </a:p>
        </p:txBody>
      </p:sp>
      <p:sp>
        <p:nvSpPr>
          <p:cNvPr id="1581" name="Google Shape;1581;p32"/>
          <p:cNvSpPr txBox="1"/>
          <p:nvPr/>
        </p:nvSpPr>
        <p:spPr>
          <a:xfrm>
            <a:off x="3323626" y="2949200"/>
            <a:ext cx="2261400" cy="7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22F46"/>
                </a:solidFill>
                <a:latin typeface="Assistant"/>
                <a:ea typeface="Assistant"/>
                <a:cs typeface="Assistant"/>
                <a:sym typeface="Assistant"/>
              </a:rPr>
              <a:t>SXXXX480B</a:t>
            </a:r>
            <a:endParaRPr sz="1500">
              <a:solidFill>
                <a:srgbClr val="322F46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22F46"/>
                </a:solidFill>
                <a:latin typeface="Assistant"/>
                <a:ea typeface="Assistant"/>
                <a:cs typeface="Assistant"/>
                <a:sym typeface="Assistant"/>
              </a:rPr>
              <a:t>anita.koo@ncs.com.sg</a:t>
            </a:r>
            <a:endParaRPr sz="1500">
              <a:solidFill>
                <a:srgbClr val="322F46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1582" name="Google Shape;1582;p32"/>
          <p:cNvSpPr txBox="1">
            <a:spLocks noGrp="1"/>
          </p:cNvSpPr>
          <p:nvPr>
            <p:ph type="subTitle" idx="4294967295"/>
          </p:nvPr>
        </p:nvSpPr>
        <p:spPr>
          <a:xfrm>
            <a:off x="3531025" y="2538225"/>
            <a:ext cx="1251300" cy="298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100"/>
              <a:t>Without Mask</a:t>
            </a:r>
            <a:endParaRPr sz="1100"/>
          </a:p>
        </p:txBody>
      </p:sp>
      <p:sp>
        <p:nvSpPr>
          <p:cNvPr id="1583" name="Google Shape;1583;p32"/>
          <p:cNvSpPr txBox="1">
            <a:spLocks noGrp="1"/>
          </p:cNvSpPr>
          <p:nvPr>
            <p:ph type="subTitle" idx="4294967295"/>
          </p:nvPr>
        </p:nvSpPr>
        <p:spPr>
          <a:xfrm>
            <a:off x="4569075" y="2538225"/>
            <a:ext cx="1251300" cy="298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100"/>
              <a:t>With Mask</a:t>
            </a:r>
            <a:endParaRPr sz="1100"/>
          </a:p>
        </p:txBody>
      </p:sp>
      <p:sp>
        <p:nvSpPr>
          <p:cNvPr id="1584" name="Google Shape;1584;p32"/>
          <p:cNvSpPr txBox="1"/>
          <p:nvPr/>
        </p:nvSpPr>
        <p:spPr>
          <a:xfrm>
            <a:off x="6206950" y="2649200"/>
            <a:ext cx="2261400" cy="4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7F3DEC"/>
                </a:solidFill>
                <a:latin typeface="Titan One"/>
                <a:ea typeface="Titan One"/>
                <a:cs typeface="Titan One"/>
                <a:sym typeface="Titan One"/>
              </a:rPr>
              <a:t>Sanjeven Ramakrishnan</a:t>
            </a:r>
            <a:endParaRPr sz="2000">
              <a:solidFill>
                <a:srgbClr val="7F3DEC"/>
              </a:solidFill>
              <a:latin typeface="Titan One"/>
              <a:ea typeface="Titan One"/>
              <a:cs typeface="Titan One"/>
              <a:sym typeface="Titan One"/>
            </a:endParaRPr>
          </a:p>
        </p:txBody>
      </p:sp>
      <p:sp>
        <p:nvSpPr>
          <p:cNvPr id="1585" name="Google Shape;1585;p32"/>
          <p:cNvSpPr txBox="1"/>
          <p:nvPr/>
        </p:nvSpPr>
        <p:spPr>
          <a:xfrm>
            <a:off x="5920300" y="3012875"/>
            <a:ext cx="2834700" cy="7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22F46"/>
                </a:solidFill>
                <a:latin typeface="Assistant"/>
                <a:ea typeface="Assistant"/>
                <a:cs typeface="Assistant"/>
                <a:sym typeface="Assistant"/>
              </a:rPr>
              <a:t>SXXXX938E</a:t>
            </a:r>
            <a:endParaRPr sz="1500">
              <a:solidFill>
                <a:srgbClr val="322F46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22F46"/>
                </a:solidFill>
                <a:latin typeface="Assistant"/>
                <a:ea typeface="Assistant"/>
                <a:cs typeface="Assistant"/>
                <a:sym typeface="Assistant"/>
              </a:rPr>
              <a:t>sanjeven.ramakishnan@ncs.com.sg</a:t>
            </a:r>
            <a:endParaRPr sz="1500">
              <a:solidFill>
                <a:srgbClr val="322F46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1586" name="Google Shape;1586;p32"/>
          <p:cNvSpPr txBox="1">
            <a:spLocks noGrp="1"/>
          </p:cNvSpPr>
          <p:nvPr>
            <p:ph type="subTitle" idx="4294967295"/>
          </p:nvPr>
        </p:nvSpPr>
        <p:spPr>
          <a:xfrm>
            <a:off x="6414350" y="2538225"/>
            <a:ext cx="1251300" cy="298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100"/>
              <a:t>Without Mask</a:t>
            </a:r>
            <a:endParaRPr sz="1100"/>
          </a:p>
        </p:txBody>
      </p:sp>
      <p:sp>
        <p:nvSpPr>
          <p:cNvPr id="1587" name="Google Shape;1587;p32"/>
          <p:cNvSpPr txBox="1">
            <a:spLocks noGrp="1"/>
          </p:cNvSpPr>
          <p:nvPr>
            <p:ph type="subTitle" idx="4294967295"/>
          </p:nvPr>
        </p:nvSpPr>
        <p:spPr>
          <a:xfrm>
            <a:off x="7452400" y="2538225"/>
            <a:ext cx="1251300" cy="298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100"/>
              <a:t>With Mask</a:t>
            </a:r>
            <a:endParaRPr sz="1100"/>
          </a:p>
        </p:txBody>
      </p:sp>
      <p:pic>
        <p:nvPicPr>
          <p:cNvPr id="1589" name="Google Shape;1589;p32"/>
          <p:cNvPicPr preferRelativeResize="0"/>
          <p:nvPr/>
        </p:nvPicPr>
        <p:blipFill rotWithShape="1">
          <a:blip r:embed="rId5">
            <a:alphaModFix/>
          </a:blip>
          <a:srcRect l="66931" t="12300" b="44048"/>
          <a:stretch/>
        </p:blipFill>
        <p:spPr>
          <a:xfrm>
            <a:off x="7416437" y="1278191"/>
            <a:ext cx="764177" cy="1209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0" name="Google Shape;1590;p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476200" y="1267375"/>
            <a:ext cx="897625" cy="1209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1" name="Google Shape;1591;p3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569075" y="1262475"/>
            <a:ext cx="897625" cy="1209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0BD66704-A455-47B3-9B5E-ECEFEC58F9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9525" y="1278191"/>
            <a:ext cx="880563" cy="1209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6" name="Google Shape;1596;p33"/>
          <p:cNvSpPr txBox="1">
            <a:spLocks noGrp="1"/>
          </p:cNvSpPr>
          <p:nvPr>
            <p:ph type="title" idx="2"/>
          </p:nvPr>
        </p:nvSpPr>
        <p:spPr>
          <a:xfrm>
            <a:off x="720000" y="41457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</a:t>
            </a:r>
            <a:endParaRPr/>
          </a:p>
        </p:txBody>
      </p:sp>
      <p:sp>
        <p:nvSpPr>
          <p:cNvPr id="1597" name="Google Shape;1597;p33"/>
          <p:cNvSpPr txBox="1">
            <a:spLocks noGrp="1"/>
          </p:cNvSpPr>
          <p:nvPr>
            <p:ph type="subTitle" idx="8"/>
          </p:nvPr>
        </p:nvSpPr>
        <p:spPr>
          <a:xfrm>
            <a:off x="1540852" y="1293975"/>
            <a:ext cx="5872500" cy="2091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create an application to aid health enforcement officials to carry out their duty by providing notifications and alerts when a breach is detected</a:t>
            </a:r>
            <a:endParaRPr/>
          </a:p>
        </p:txBody>
      </p:sp>
      <p:pic>
        <p:nvPicPr>
          <p:cNvPr id="1598" name="Google Shape;159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71600" y="4618452"/>
            <a:ext cx="2099824" cy="4567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" name="Google Shape;1603;p34"/>
          <p:cNvSpPr/>
          <p:nvPr/>
        </p:nvSpPr>
        <p:spPr>
          <a:xfrm>
            <a:off x="720000" y="1631850"/>
            <a:ext cx="768000" cy="7680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4" name="Google Shape;1604;p34"/>
          <p:cNvSpPr/>
          <p:nvPr/>
        </p:nvSpPr>
        <p:spPr>
          <a:xfrm>
            <a:off x="720000" y="3349425"/>
            <a:ext cx="768000" cy="7680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5" name="Google Shape;1605;p34"/>
          <p:cNvSpPr/>
          <p:nvPr/>
        </p:nvSpPr>
        <p:spPr>
          <a:xfrm>
            <a:off x="5163300" y="1631850"/>
            <a:ext cx="768000" cy="7680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6" name="Google Shape;1606;p34"/>
          <p:cNvSpPr/>
          <p:nvPr/>
        </p:nvSpPr>
        <p:spPr>
          <a:xfrm>
            <a:off x="5163300" y="3349425"/>
            <a:ext cx="768000" cy="7680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7" name="Google Shape;1607;p34"/>
          <p:cNvSpPr txBox="1">
            <a:spLocks noGrp="1"/>
          </p:cNvSpPr>
          <p:nvPr>
            <p:ph type="title"/>
          </p:nvPr>
        </p:nvSpPr>
        <p:spPr>
          <a:xfrm>
            <a:off x="720000" y="41457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BENEFITS OF OUR SOLUTION</a:t>
            </a:r>
            <a:endParaRPr/>
          </a:p>
        </p:txBody>
      </p:sp>
      <p:sp>
        <p:nvSpPr>
          <p:cNvPr id="1608" name="Google Shape;1608;p34"/>
          <p:cNvSpPr txBox="1">
            <a:spLocks noGrp="1"/>
          </p:cNvSpPr>
          <p:nvPr>
            <p:ph type="subTitle" idx="1"/>
          </p:nvPr>
        </p:nvSpPr>
        <p:spPr>
          <a:xfrm>
            <a:off x="1670751" y="1478775"/>
            <a:ext cx="21564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STREAMLINE</a:t>
            </a:r>
            <a:endParaRPr/>
          </a:p>
        </p:txBody>
      </p:sp>
      <p:sp>
        <p:nvSpPr>
          <p:cNvPr id="1609" name="Google Shape;1609;p34"/>
          <p:cNvSpPr txBox="1">
            <a:spLocks noGrp="1"/>
          </p:cNvSpPr>
          <p:nvPr>
            <p:ph type="subTitle" idx="2"/>
          </p:nvPr>
        </p:nvSpPr>
        <p:spPr>
          <a:xfrm>
            <a:off x="1670751" y="2067863"/>
            <a:ext cx="2156400" cy="52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Streamline the process of detecting people who do not comply with regulations</a:t>
            </a:r>
            <a:endParaRPr/>
          </a:p>
        </p:txBody>
      </p:sp>
      <p:sp>
        <p:nvSpPr>
          <p:cNvPr id="1610" name="Google Shape;1610;p34"/>
          <p:cNvSpPr txBox="1">
            <a:spLocks noGrp="1"/>
          </p:cNvSpPr>
          <p:nvPr>
            <p:ph type="subTitle" idx="3"/>
          </p:nvPr>
        </p:nvSpPr>
        <p:spPr>
          <a:xfrm>
            <a:off x="1670751" y="3200650"/>
            <a:ext cx="21564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SWIFT ACTION</a:t>
            </a:r>
            <a:endParaRPr/>
          </a:p>
        </p:txBody>
      </p:sp>
      <p:sp>
        <p:nvSpPr>
          <p:cNvPr id="1611" name="Google Shape;1611;p34"/>
          <p:cNvSpPr txBox="1">
            <a:spLocks noGrp="1"/>
          </p:cNvSpPr>
          <p:nvPr>
            <p:ph type="subTitle" idx="4"/>
          </p:nvPr>
        </p:nvSpPr>
        <p:spPr>
          <a:xfrm>
            <a:off x="1670751" y="3776700"/>
            <a:ext cx="2156400" cy="52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Allows authorities to take swift action to kerb the spread of the virus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2" name="Google Shape;1612;p34"/>
          <p:cNvSpPr txBox="1">
            <a:spLocks noGrp="1"/>
          </p:cNvSpPr>
          <p:nvPr>
            <p:ph type="subTitle" idx="5"/>
          </p:nvPr>
        </p:nvSpPr>
        <p:spPr>
          <a:xfrm>
            <a:off x="6114051" y="1478775"/>
            <a:ext cx="21564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MANPOWER </a:t>
            </a:r>
            <a:endParaRPr/>
          </a:p>
        </p:txBody>
      </p:sp>
      <p:sp>
        <p:nvSpPr>
          <p:cNvPr id="1613" name="Google Shape;1613;p34"/>
          <p:cNvSpPr txBox="1">
            <a:spLocks noGrp="1"/>
          </p:cNvSpPr>
          <p:nvPr>
            <p:ph type="subTitle" idx="6"/>
          </p:nvPr>
        </p:nvSpPr>
        <p:spPr>
          <a:xfrm>
            <a:off x="6114051" y="1948575"/>
            <a:ext cx="2156400" cy="52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 be redeployed to serve our community better </a:t>
            </a:r>
            <a:endParaRPr/>
          </a:p>
        </p:txBody>
      </p:sp>
      <p:sp>
        <p:nvSpPr>
          <p:cNvPr id="1614" name="Google Shape;1614;p34"/>
          <p:cNvSpPr txBox="1">
            <a:spLocks noGrp="1"/>
          </p:cNvSpPr>
          <p:nvPr>
            <p:ph type="subTitle" idx="7"/>
          </p:nvPr>
        </p:nvSpPr>
        <p:spPr>
          <a:xfrm>
            <a:off x="6114051" y="3200650"/>
            <a:ext cx="21564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VERSATILE</a:t>
            </a:r>
            <a:endParaRPr/>
          </a:p>
        </p:txBody>
      </p:sp>
      <p:sp>
        <p:nvSpPr>
          <p:cNvPr id="1615" name="Google Shape;1615;p34"/>
          <p:cNvSpPr txBox="1">
            <a:spLocks noGrp="1"/>
          </p:cNvSpPr>
          <p:nvPr>
            <p:ph type="subTitle" idx="8"/>
          </p:nvPr>
        </p:nvSpPr>
        <p:spPr>
          <a:xfrm>
            <a:off x="6114051" y="3549725"/>
            <a:ext cx="2156400" cy="52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can be deployed in different scenarios</a:t>
            </a:r>
            <a:endParaRPr/>
          </a:p>
        </p:txBody>
      </p:sp>
      <p:grpSp>
        <p:nvGrpSpPr>
          <p:cNvPr id="1616" name="Google Shape;1616;p34"/>
          <p:cNvGrpSpPr/>
          <p:nvPr/>
        </p:nvGrpSpPr>
        <p:grpSpPr>
          <a:xfrm>
            <a:off x="899575" y="1809413"/>
            <a:ext cx="408825" cy="412850"/>
            <a:chOff x="2819875" y="4692263"/>
            <a:chExt cx="408825" cy="412850"/>
          </a:xfrm>
        </p:grpSpPr>
        <p:sp>
          <p:nvSpPr>
            <p:cNvPr id="1617" name="Google Shape;1617;p34"/>
            <p:cNvSpPr/>
            <p:nvPr/>
          </p:nvSpPr>
          <p:spPr>
            <a:xfrm>
              <a:off x="2831900" y="4928438"/>
              <a:ext cx="385650" cy="176675"/>
            </a:xfrm>
            <a:custGeom>
              <a:avLst/>
              <a:gdLst/>
              <a:ahLst/>
              <a:cxnLst/>
              <a:rect l="l" t="t" r="r" b="b"/>
              <a:pathLst>
                <a:path w="15426" h="7067" extrusionOk="0">
                  <a:moveTo>
                    <a:pt x="1" y="1"/>
                  </a:moveTo>
                  <a:lnTo>
                    <a:pt x="1" y="4640"/>
                  </a:lnTo>
                  <a:cubicBezTo>
                    <a:pt x="1" y="5978"/>
                    <a:pt x="1089" y="7066"/>
                    <a:pt x="2427" y="7066"/>
                  </a:cubicBezTo>
                  <a:lnTo>
                    <a:pt x="12990" y="7066"/>
                  </a:lnTo>
                  <a:cubicBezTo>
                    <a:pt x="14337" y="7066"/>
                    <a:pt x="15425" y="5978"/>
                    <a:pt x="15425" y="4640"/>
                  </a:cubicBezTo>
                  <a:lnTo>
                    <a:pt x="154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34"/>
            <p:cNvSpPr/>
            <p:nvPr/>
          </p:nvSpPr>
          <p:spPr>
            <a:xfrm>
              <a:off x="2831900" y="4928438"/>
              <a:ext cx="93475" cy="176675"/>
            </a:xfrm>
            <a:custGeom>
              <a:avLst/>
              <a:gdLst/>
              <a:ahLst/>
              <a:cxnLst/>
              <a:rect l="l" t="t" r="r" b="b"/>
              <a:pathLst>
                <a:path w="3739" h="7067" extrusionOk="0">
                  <a:moveTo>
                    <a:pt x="1" y="1"/>
                  </a:moveTo>
                  <a:lnTo>
                    <a:pt x="1" y="4640"/>
                  </a:lnTo>
                  <a:cubicBezTo>
                    <a:pt x="1" y="5978"/>
                    <a:pt x="1089" y="7066"/>
                    <a:pt x="2427" y="7066"/>
                  </a:cubicBezTo>
                  <a:lnTo>
                    <a:pt x="3739" y="7066"/>
                  </a:lnTo>
                  <a:cubicBezTo>
                    <a:pt x="2409" y="7066"/>
                    <a:pt x="1321" y="5978"/>
                    <a:pt x="1321" y="4640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4D1311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34"/>
            <p:cNvSpPr/>
            <p:nvPr/>
          </p:nvSpPr>
          <p:spPr>
            <a:xfrm>
              <a:off x="2848850" y="4800213"/>
              <a:ext cx="351750" cy="108850"/>
            </a:xfrm>
            <a:custGeom>
              <a:avLst/>
              <a:gdLst/>
              <a:ahLst/>
              <a:cxnLst/>
              <a:rect l="l" t="t" r="r" b="b"/>
              <a:pathLst>
                <a:path w="14070" h="4354" extrusionOk="0">
                  <a:moveTo>
                    <a:pt x="1" y="0"/>
                  </a:moveTo>
                  <a:lnTo>
                    <a:pt x="1" y="4354"/>
                  </a:lnTo>
                  <a:lnTo>
                    <a:pt x="14069" y="4354"/>
                  </a:lnTo>
                  <a:lnTo>
                    <a:pt x="1406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34"/>
            <p:cNvSpPr/>
            <p:nvPr/>
          </p:nvSpPr>
          <p:spPr>
            <a:xfrm>
              <a:off x="2819875" y="4729288"/>
              <a:ext cx="408825" cy="91225"/>
            </a:xfrm>
            <a:custGeom>
              <a:avLst/>
              <a:gdLst/>
              <a:ahLst/>
              <a:cxnLst/>
              <a:rect l="l" t="t" r="r" b="b"/>
              <a:pathLst>
                <a:path w="16353" h="3649" extrusionOk="0">
                  <a:moveTo>
                    <a:pt x="1392" y="0"/>
                  </a:moveTo>
                  <a:cubicBezTo>
                    <a:pt x="624" y="0"/>
                    <a:pt x="0" y="625"/>
                    <a:pt x="0" y="1392"/>
                  </a:cubicBezTo>
                  <a:lnTo>
                    <a:pt x="0" y="2248"/>
                  </a:lnTo>
                  <a:cubicBezTo>
                    <a:pt x="0" y="3024"/>
                    <a:pt x="624" y="3649"/>
                    <a:pt x="1392" y="3649"/>
                  </a:cubicBezTo>
                  <a:lnTo>
                    <a:pt x="14961" y="3649"/>
                  </a:lnTo>
                  <a:cubicBezTo>
                    <a:pt x="15728" y="3649"/>
                    <a:pt x="16352" y="3024"/>
                    <a:pt x="16352" y="2248"/>
                  </a:cubicBezTo>
                  <a:lnTo>
                    <a:pt x="16352" y="1392"/>
                  </a:lnTo>
                  <a:cubicBezTo>
                    <a:pt x="16352" y="625"/>
                    <a:pt x="15728" y="0"/>
                    <a:pt x="149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34"/>
            <p:cNvSpPr/>
            <p:nvPr/>
          </p:nvSpPr>
          <p:spPr>
            <a:xfrm>
              <a:off x="2819875" y="4729288"/>
              <a:ext cx="67825" cy="91225"/>
            </a:xfrm>
            <a:custGeom>
              <a:avLst/>
              <a:gdLst/>
              <a:ahLst/>
              <a:cxnLst/>
              <a:rect l="l" t="t" r="r" b="b"/>
              <a:pathLst>
                <a:path w="2713" h="3649" extrusionOk="0">
                  <a:moveTo>
                    <a:pt x="1392" y="0"/>
                  </a:moveTo>
                  <a:cubicBezTo>
                    <a:pt x="624" y="0"/>
                    <a:pt x="0" y="625"/>
                    <a:pt x="0" y="1392"/>
                  </a:cubicBezTo>
                  <a:lnTo>
                    <a:pt x="0" y="2248"/>
                  </a:lnTo>
                  <a:cubicBezTo>
                    <a:pt x="0" y="3024"/>
                    <a:pt x="624" y="3649"/>
                    <a:pt x="1392" y="3649"/>
                  </a:cubicBezTo>
                  <a:lnTo>
                    <a:pt x="2712" y="3649"/>
                  </a:lnTo>
                  <a:cubicBezTo>
                    <a:pt x="1945" y="3649"/>
                    <a:pt x="1320" y="3024"/>
                    <a:pt x="1320" y="2248"/>
                  </a:cubicBezTo>
                  <a:lnTo>
                    <a:pt x="1320" y="1392"/>
                  </a:lnTo>
                  <a:cubicBezTo>
                    <a:pt x="1320" y="625"/>
                    <a:pt x="1945" y="0"/>
                    <a:pt x="2712" y="0"/>
                  </a:cubicBezTo>
                  <a:close/>
                </a:path>
              </a:pathLst>
            </a:custGeom>
            <a:solidFill>
              <a:srgbClr val="78433F">
                <a:alpha val="1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34"/>
            <p:cNvSpPr/>
            <p:nvPr/>
          </p:nvSpPr>
          <p:spPr>
            <a:xfrm>
              <a:off x="2967275" y="4824138"/>
              <a:ext cx="62025" cy="74450"/>
            </a:xfrm>
            <a:custGeom>
              <a:avLst/>
              <a:gdLst/>
              <a:ahLst/>
              <a:cxnLst/>
              <a:rect l="l" t="t" r="r" b="b"/>
              <a:pathLst>
                <a:path w="2481" h="2978" extrusionOk="0">
                  <a:moveTo>
                    <a:pt x="1968" y="0"/>
                  </a:moveTo>
                  <a:cubicBezTo>
                    <a:pt x="916" y="0"/>
                    <a:pt x="1" y="864"/>
                    <a:pt x="1" y="1987"/>
                  </a:cubicBezTo>
                  <a:lnTo>
                    <a:pt x="1" y="2977"/>
                  </a:lnTo>
                  <a:lnTo>
                    <a:pt x="2481" y="2977"/>
                  </a:lnTo>
                  <a:lnTo>
                    <a:pt x="2481" y="69"/>
                  </a:lnTo>
                  <a:cubicBezTo>
                    <a:pt x="2308" y="22"/>
                    <a:pt x="2136" y="0"/>
                    <a:pt x="19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34"/>
            <p:cNvSpPr/>
            <p:nvPr/>
          </p:nvSpPr>
          <p:spPr>
            <a:xfrm>
              <a:off x="2966400" y="4824238"/>
              <a:ext cx="59125" cy="74350"/>
            </a:xfrm>
            <a:custGeom>
              <a:avLst/>
              <a:gdLst/>
              <a:ahLst/>
              <a:cxnLst/>
              <a:rect l="l" t="t" r="r" b="b"/>
              <a:pathLst>
                <a:path w="2365" h="2974" extrusionOk="0">
                  <a:moveTo>
                    <a:pt x="2021" y="1"/>
                  </a:moveTo>
                  <a:cubicBezTo>
                    <a:pt x="936" y="1"/>
                    <a:pt x="0" y="860"/>
                    <a:pt x="0" y="1983"/>
                  </a:cubicBezTo>
                  <a:lnTo>
                    <a:pt x="0" y="2973"/>
                  </a:lnTo>
                  <a:lnTo>
                    <a:pt x="678" y="2973"/>
                  </a:lnTo>
                  <a:lnTo>
                    <a:pt x="678" y="1983"/>
                  </a:lnTo>
                  <a:cubicBezTo>
                    <a:pt x="678" y="975"/>
                    <a:pt x="1427" y="181"/>
                    <a:pt x="2364" y="29"/>
                  </a:cubicBezTo>
                  <a:cubicBezTo>
                    <a:pt x="2249" y="10"/>
                    <a:pt x="2134" y="1"/>
                    <a:pt x="2021" y="1"/>
                  </a:cubicBezTo>
                  <a:close/>
                </a:path>
              </a:pathLst>
            </a:custGeom>
            <a:solidFill>
              <a:srgbClr val="FF1C4A">
                <a:alpha val="66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34"/>
            <p:cNvSpPr/>
            <p:nvPr/>
          </p:nvSpPr>
          <p:spPr>
            <a:xfrm>
              <a:off x="2819875" y="4882488"/>
              <a:ext cx="408825" cy="91250"/>
            </a:xfrm>
            <a:custGeom>
              <a:avLst/>
              <a:gdLst/>
              <a:ahLst/>
              <a:cxnLst/>
              <a:rect l="l" t="t" r="r" b="b"/>
              <a:pathLst>
                <a:path w="16353" h="3650" extrusionOk="0">
                  <a:moveTo>
                    <a:pt x="1392" y="1"/>
                  </a:moveTo>
                  <a:cubicBezTo>
                    <a:pt x="624" y="1"/>
                    <a:pt x="0" y="625"/>
                    <a:pt x="0" y="1393"/>
                  </a:cubicBezTo>
                  <a:lnTo>
                    <a:pt x="0" y="2249"/>
                  </a:lnTo>
                  <a:cubicBezTo>
                    <a:pt x="0" y="3025"/>
                    <a:pt x="624" y="3650"/>
                    <a:pt x="1392" y="3650"/>
                  </a:cubicBezTo>
                  <a:lnTo>
                    <a:pt x="14961" y="3650"/>
                  </a:lnTo>
                  <a:cubicBezTo>
                    <a:pt x="15728" y="3650"/>
                    <a:pt x="16352" y="3025"/>
                    <a:pt x="16352" y="2249"/>
                  </a:cubicBezTo>
                  <a:lnTo>
                    <a:pt x="16352" y="1393"/>
                  </a:lnTo>
                  <a:cubicBezTo>
                    <a:pt x="16352" y="625"/>
                    <a:pt x="15728" y="1"/>
                    <a:pt x="149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34"/>
            <p:cNvSpPr/>
            <p:nvPr/>
          </p:nvSpPr>
          <p:spPr>
            <a:xfrm>
              <a:off x="2819875" y="4882488"/>
              <a:ext cx="67825" cy="91250"/>
            </a:xfrm>
            <a:custGeom>
              <a:avLst/>
              <a:gdLst/>
              <a:ahLst/>
              <a:cxnLst/>
              <a:rect l="l" t="t" r="r" b="b"/>
              <a:pathLst>
                <a:path w="2713" h="3650" extrusionOk="0">
                  <a:moveTo>
                    <a:pt x="1392" y="1"/>
                  </a:moveTo>
                  <a:cubicBezTo>
                    <a:pt x="624" y="1"/>
                    <a:pt x="0" y="625"/>
                    <a:pt x="0" y="1393"/>
                  </a:cubicBezTo>
                  <a:lnTo>
                    <a:pt x="0" y="2249"/>
                  </a:lnTo>
                  <a:cubicBezTo>
                    <a:pt x="0" y="3025"/>
                    <a:pt x="624" y="3650"/>
                    <a:pt x="1392" y="3650"/>
                  </a:cubicBezTo>
                  <a:lnTo>
                    <a:pt x="2712" y="3650"/>
                  </a:lnTo>
                  <a:cubicBezTo>
                    <a:pt x="1945" y="3650"/>
                    <a:pt x="1320" y="3025"/>
                    <a:pt x="1320" y="2258"/>
                  </a:cubicBezTo>
                  <a:lnTo>
                    <a:pt x="1320" y="1393"/>
                  </a:lnTo>
                  <a:cubicBezTo>
                    <a:pt x="1320" y="625"/>
                    <a:pt x="1945" y="1"/>
                    <a:pt x="2712" y="1"/>
                  </a:cubicBezTo>
                  <a:close/>
                </a:path>
              </a:pathLst>
            </a:custGeom>
            <a:solidFill>
              <a:srgbClr val="78433F">
                <a:alpha val="1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34"/>
            <p:cNvSpPr/>
            <p:nvPr/>
          </p:nvSpPr>
          <p:spPr>
            <a:xfrm>
              <a:off x="2958350" y="4717238"/>
              <a:ext cx="128275" cy="128275"/>
            </a:xfrm>
            <a:custGeom>
              <a:avLst/>
              <a:gdLst/>
              <a:ahLst/>
              <a:cxnLst/>
              <a:rect l="l" t="t" r="r" b="b"/>
              <a:pathLst>
                <a:path w="5131" h="5131" extrusionOk="0">
                  <a:moveTo>
                    <a:pt x="2561" y="1"/>
                  </a:moveTo>
                  <a:cubicBezTo>
                    <a:pt x="1152" y="1"/>
                    <a:pt x="1" y="1151"/>
                    <a:pt x="1" y="2570"/>
                  </a:cubicBezTo>
                  <a:cubicBezTo>
                    <a:pt x="1" y="3979"/>
                    <a:pt x="1152" y="5130"/>
                    <a:pt x="2561" y="5130"/>
                  </a:cubicBezTo>
                  <a:cubicBezTo>
                    <a:pt x="3980" y="5130"/>
                    <a:pt x="5131" y="3979"/>
                    <a:pt x="5131" y="2570"/>
                  </a:cubicBezTo>
                  <a:cubicBezTo>
                    <a:pt x="5131" y="1151"/>
                    <a:pt x="3980" y="1"/>
                    <a:pt x="2561" y="1"/>
                  </a:cubicBezTo>
                  <a:close/>
                </a:path>
              </a:pathLst>
            </a:custGeom>
            <a:solidFill>
              <a:srgbClr val="FFE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34"/>
            <p:cNvSpPr/>
            <p:nvPr/>
          </p:nvSpPr>
          <p:spPr>
            <a:xfrm>
              <a:off x="2959250" y="4797763"/>
              <a:ext cx="21875" cy="28325"/>
            </a:xfrm>
            <a:custGeom>
              <a:avLst/>
              <a:gdLst/>
              <a:ahLst/>
              <a:cxnLst/>
              <a:rect l="l" t="t" r="r" b="b"/>
              <a:pathLst>
                <a:path w="875" h="1133" extrusionOk="0">
                  <a:moveTo>
                    <a:pt x="54" y="0"/>
                  </a:moveTo>
                  <a:lnTo>
                    <a:pt x="1" y="1133"/>
                  </a:lnTo>
                  <a:lnTo>
                    <a:pt x="875" y="1133"/>
                  </a:lnTo>
                  <a:lnTo>
                    <a:pt x="527" y="0"/>
                  </a:lnTo>
                  <a:close/>
                </a:path>
              </a:pathLst>
            </a:custGeom>
            <a:solidFill>
              <a:srgbClr val="ED9B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4"/>
            <p:cNvSpPr/>
            <p:nvPr/>
          </p:nvSpPr>
          <p:spPr>
            <a:xfrm>
              <a:off x="2958350" y="4717238"/>
              <a:ext cx="76525" cy="128275"/>
            </a:xfrm>
            <a:custGeom>
              <a:avLst/>
              <a:gdLst/>
              <a:ahLst/>
              <a:cxnLst/>
              <a:rect l="l" t="t" r="r" b="b"/>
              <a:pathLst>
                <a:path w="3061" h="5131" extrusionOk="0">
                  <a:moveTo>
                    <a:pt x="2561" y="1"/>
                  </a:moveTo>
                  <a:cubicBezTo>
                    <a:pt x="1152" y="1"/>
                    <a:pt x="1" y="1151"/>
                    <a:pt x="1" y="2570"/>
                  </a:cubicBezTo>
                  <a:cubicBezTo>
                    <a:pt x="1" y="3979"/>
                    <a:pt x="1152" y="5130"/>
                    <a:pt x="2561" y="5130"/>
                  </a:cubicBezTo>
                  <a:cubicBezTo>
                    <a:pt x="2731" y="5130"/>
                    <a:pt x="2900" y="5112"/>
                    <a:pt x="3061" y="5086"/>
                  </a:cubicBezTo>
                  <a:cubicBezTo>
                    <a:pt x="1883" y="4854"/>
                    <a:pt x="1000" y="3810"/>
                    <a:pt x="1000" y="2570"/>
                  </a:cubicBezTo>
                  <a:cubicBezTo>
                    <a:pt x="1000" y="1321"/>
                    <a:pt x="1883" y="286"/>
                    <a:pt x="3061" y="54"/>
                  </a:cubicBezTo>
                  <a:cubicBezTo>
                    <a:pt x="2900" y="18"/>
                    <a:pt x="2731" y="1"/>
                    <a:pt x="2561" y="1"/>
                  </a:cubicBezTo>
                  <a:close/>
                </a:path>
              </a:pathLst>
            </a:custGeom>
            <a:solidFill>
              <a:srgbClr val="FFCA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34"/>
            <p:cNvSpPr/>
            <p:nvPr/>
          </p:nvSpPr>
          <p:spPr>
            <a:xfrm>
              <a:off x="3014775" y="4789088"/>
              <a:ext cx="29475" cy="16050"/>
            </a:xfrm>
            <a:custGeom>
              <a:avLst/>
              <a:gdLst/>
              <a:ahLst/>
              <a:cxnLst/>
              <a:rect l="l" t="t" r="r" b="b"/>
              <a:pathLst>
                <a:path w="1179" h="642" extrusionOk="0">
                  <a:moveTo>
                    <a:pt x="277" y="1"/>
                  </a:moveTo>
                  <a:cubicBezTo>
                    <a:pt x="219" y="1"/>
                    <a:pt x="162" y="21"/>
                    <a:pt x="117" y="62"/>
                  </a:cubicBezTo>
                  <a:cubicBezTo>
                    <a:pt x="10" y="151"/>
                    <a:pt x="1" y="311"/>
                    <a:pt x="90" y="418"/>
                  </a:cubicBezTo>
                  <a:cubicBezTo>
                    <a:pt x="215" y="561"/>
                    <a:pt x="393" y="641"/>
                    <a:pt x="590" y="641"/>
                  </a:cubicBezTo>
                  <a:cubicBezTo>
                    <a:pt x="777" y="641"/>
                    <a:pt x="955" y="561"/>
                    <a:pt x="1080" y="418"/>
                  </a:cubicBezTo>
                  <a:cubicBezTo>
                    <a:pt x="1179" y="311"/>
                    <a:pt x="1161" y="151"/>
                    <a:pt x="1063" y="62"/>
                  </a:cubicBezTo>
                  <a:cubicBezTo>
                    <a:pt x="1014" y="21"/>
                    <a:pt x="954" y="1"/>
                    <a:pt x="895" y="1"/>
                  </a:cubicBezTo>
                  <a:cubicBezTo>
                    <a:pt x="824" y="1"/>
                    <a:pt x="754" y="30"/>
                    <a:pt x="706" y="88"/>
                  </a:cubicBezTo>
                  <a:cubicBezTo>
                    <a:pt x="688" y="106"/>
                    <a:pt x="652" y="142"/>
                    <a:pt x="590" y="142"/>
                  </a:cubicBezTo>
                  <a:cubicBezTo>
                    <a:pt x="527" y="142"/>
                    <a:pt x="483" y="106"/>
                    <a:pt x="465" y="88"/>
                  </a:cubicBezTo>
                  <a:cubicBezTo>
                    <a:pt x="416" y="30"/>
                    <a:pt x="346" y="1"/>
                    <a:pt x="2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34"/>
            <p:cNvSpPr/>
            <p:nvPr/>
          </p:nvSpPr>
          <p:spPr>
            <a:xfrm>
              <a:off x="2984675" y="4773663"/>
              <a:ext cx="29475" cy="16075"/>
            </a:xfrm>
            <a:custGeom>
              <a:avLst/>
              <a:gdLst/>
              <a:ahLst/>
              <a:cxnLst/>
              <a:rect l="l" t="t" r="r" b="b"/>
              <a:pathLst>
                <a:path w="1179" h="643" extrusionOk="0">
                  <a:moveTo>
                    <a:pt x="589" y="1"/>
                  </a:moveTo>
                  <a:cubicBezTo>
                    <a:pt x="402" y="1"/>
                    <a:pt x="215" y="90"/>
                    <a:pt x="90" y="232"/>
                  </a:cubicBezTo>
                  <a:cubicBezTo>
                    <a:pt x="1" y="331"/>
                    <a:pt x="10" y="491"/>
                    <a:pt x="117" y="580"/>
                  </a:cubicBezTo>
                  <a:cubicBezTo>
                    <a:pt x="165" y="621"/>
                    <a:pt x="223" y="641"/>
                    <a:pt x="280" y="641"/>
                  </a:cubicBezTo>
                  <a:cubicBezTo>
                    <a:pt x="349" y="641"/>
                    <a:pt x="416" y="612"/>
                    <a:pt x="464" y="554"/>
                  </a:cubicBezTo>
                  <a:cubicBezTo>
                    <a:pt x="482" y="536"/>
                    <a:pt x="527" y="500"/>
                    <a:pt x="589" y="500"/>
                  </a:cubicBezTo>
                  <a:cubicBezTo>
                    <a:pt x="652" y="500"/>
                    <a:pt x="696" y="536"/>
                    <a:pt x="714" y="554"/>
                  </a:cubicBezTo>
                  <a:cubicBezTo>
                    <a:pt x="759" y="616"/>
                    <a:pt x="830" y="643"/>
                    <a:pt x="902" y="643"/>
                  </a:cubicBezTo>
                  <a:cubicBezTo>
                    <a:pt x="955" y="643"/>
                    <a:pt x="1018" y="625"/>
                    <a:pt x="1062" y="580"/>
                  </a:cubicBezTo>
                  <a:cubicBezTo>
                    <a:pt x="1169" y="491"/>
                    <a:pt x="1178" y="331"/>
                    <a:pt x="1089" y="232"/>
                  </a:cubicBezTo>
                  <a:cubicBezTo>
                    <a:pt x="964" y="90"/>
                    <a:pt x="777" y="1"/>
                    <a:pt x="5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34"/>
            <p:cNvSpPr/>
            <p:nvPr/>
          </p:nvSpPr>
          <p:spPr>
            <a:xfrm>
              <a:off x="3044900" y="4773663"/>
              <a:ext cx="29225" cy="16075"/>
            </a:xfrm>
            <a:custGeom>
              <a:avLst/>
              <a:gdLst/>
              <a:ahLst/>
              <a:cxnLst/>
              <a:rect l="l" t="t" r="r" b="b"/>
              <a:pathLst>
                <a:path w="1169" h="643" extrusionOk="0">
                  <a:moveTo>
                    <a:pt x="589" y="1"/>
                  </a:moveTo>
                  <a:cubicBezTo>
                    <a:pt x="393" y="1"/>
                    <a:pt x="214" y="90"/>
                    <a:pt x="89" y="232"/>
                  </a:cubicBezTo>
                  <a:cubicBezTo>
                    <a:pt x="0" y="331"/>
                    <a:pt x="9" y="491"/>
                    <a:pt x="116" y="580"/>
                  </a:cubicBezTo>
                  <a:cubicBezTo>
                    <a:pt x="161" y="621"/>
                    <a:pt x="218" y="641"/>
                    <a:pt x="276" y="641"/>
                  </a:cubicBezTo>
                  <a:cubicBezTo>
                    <a:pt x="346" y="641"/>
                    <a:pt x="416" y="612"/>
                    <a:pt x="464" y="554"/>
                  </a:cubicBezTo>
                  <a:cubicBezTo>
                    <a:pt x="482" y="536"/>
                    <a:pt x="518" y="500"/>
                    <a:pt x="589" y="500"/>
                  </a:cubicBezTo>
                  <a:cubicBezTo>
                    <a:pt x="652" y="500"/>
                    <a:pt x="687" y="536"/>
                    <a:pt x="705" y="554"/>
                  </a:cubicBezTo>
                  <a:cubicBezTo>
                    <a:pt x="759" y="616"/>
                    <a:pt x="821" y="643"/>
                    <a:pt x="892" y="643"/>
                  </a:cubicBezTo>
                  <a:cubicBezTo>
                    <a:pt x="955" y="643"/>
                    <a:pt x="1008" y="625"/>
                    <a:pt x="1062" y="580"/>
                  </a:cubicBezTo>
                  <a:cubicBezTo>
                    <a:pt x="1160" y="491"/>
                    <a:pt x="1169" y="331"/>
                    <a:pt x="1080" y="232"/>
                  </a:cubicBezTo>
                  <a:cubicBezTo>
                    <a:pt x="955" y="90"/>
                    <a:pt x="776" y="1"/>
                    <a:pt x="5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34"/>
            <p:cNvSpPr/>
            <p:nvPr/>
          </p:nvSpPr>
          <p:spPr>
            <a:xfrm>
              <a:off x="2933375" y="4692488"/>
              <a:ext cx="167300" cy="134075"/>
            </a:xfrm>
            <a:custGeom>
              <a:avLst/>
              <a:gdLst/>
              <a:ahLst/>
              <a:cxnLst/>
              <a:rect l="l" t="t" r="r" b="b"/>
              <a:pathLst>
                <a:path w="6692" h="5363" extrusionOk="0">
                  <a:moveTo>
                    <a:pt x="3578" y="0"/>
                  </a:moveTo>
                  <a:cubicBezTo>
                    <a:pt x="1607" y="0"/>
                    <a:pt x="1" y="1597"/>
                    <a:pt x="1" y="3569"/>
                  </a:cubicBezTo>
                  <a:lnTo>
                    <a:pt x="1" y="4327"/>
                  </a:lnTo>
                  <a:cubicBezTo>
                    <a:pt x="1" y="4900"/>
                    <a:pt x="470" y="5362"/>
                    <a:pt x="1044" y="5362"/>
                  </a:cubicBezTo>
                  <a:cubicBezTo>
                    <a:pt x="1123" y="5362"/>
                    <a:pt x="1204" y="5353"/>
                    <a:pt x="1285" y="5335"/>
                  </a:cubicBezTo>
                  <a:cubicBezTo>
                    <a:pt x="1321" y="5326"/>
                    <a:pt x="1357" y="5290"/>
                    <a:pt x="1357" y="5246"/>
                  </a:cubicBezTo>
                  <a:lnTo>
                    <a:pt x="1357" y="2757"/>
                  </a:lnTo>
                  <a:cubicBezTo>
                    <a:pt x="1357" y="2489"/>
                    <a:pt x="1571" y="2275"/>
                    <a:pt x="1838" y="2275"/>
                  </a:cubicBezTo>
                  <a:lnTo>
                    <a:pt x="5960" y="2275"/>
                  </a:lnTo>
                  <a:cubicBezTo>
                    <a:pt x="6424" y="2275"/>
                    <a:pt x="6692" y="1749"/>
                    <a:pt x="6406" y="1383"/>
                  </a:cubicBezTo>
                  <a:cubicBezTo>
                    <a:pt x="5746" y="536"/>
                    <a:pt x="4729" y="0"/>
                    <a:pt x="35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34"/>
            <p:cNvSpPr/>
            <p:nvPr/>
          </p:nvSpPr>
          <p:spPr>
            <a:xfrm>
              <a:off x="2933375" y="4692263"/>
              <a:ext cx="99500" cy="132725"/>
            </a:xfrm>
            <a:custGeom>
              <a:avLst/>
              <a:gdLst/>
              <a:ahLst/>
              <a:cxnLst/>
              <a:rect l="l" t="t" r="r" b="b"/>
              <a:pathLst>
                <a:path w="3980" h="5309" extrusionOk="0">
                  <a:moveTo>
                    <a:pt x="3641" y="0"/>
                  </a:moveTo>
                  <a:cubicBezTo>
                    <a:pt x="1633" y="0"/>
                    <a:pt x="1" y="1597"/>
                    <a:pt x="1" y="3569"/>
                  </a:cubicBezTo>
                  <a:lnTo>
                    <a:pt x="1" y="4327"/>
                  </a:lnTo>
                  <a:cubicBezTo>
                    <a:pt x="1" y="4782"/>
                    <a:pt x="304" y="5175"/>
                    <a:pt x="732" y="5308"/>
                  </a:cubicBezTo>
                  <a:cubicBezTo>
                    <a:pt x="697" y="5210"/>
                    <a:pt x="679" y="5103"/>
                    <a:pt x="679" y="4987"/>
                  </a:cubicBezTo>
                  <a:lnTo>
                    <a:pt x="679" y="3569"/>
                  </a:lnTo>
                  <a:cubicBezTo>
                    <a:pt x="679" y="1713"/>
                    <a:pt x="2133" y="179"/>
                    <a:pt x="3980" y="9"/>
                  </a:cubicBezTo>
                  <a:cubicBezTo>
                    <a:pt x="3864" y="0"/>
                    <a:pt x="3748" y="0"/>
                    <a:pt x="3641" y="0"/>
                  </a:cubicBezTo>
                  <a:close/>
                </a:path>
              </a:pathLst>
            </a:custGeom>
            <a:solidFill>
              <a:srgbClr val="78433F">
                <a:alpha val="1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34"/>
            <p:cNvSpPr/>
            <p:nvPr/>
          </p:nvSpPr>
          <p:spPr>
            <a:xfrm>
              <a:off x="2999175" y="4838488"/>
              <a:ext cx="116900" cy="63525"/>
            </a:xfrm>
            <a:custGeom>
              <a:avLst/>
              <a:gdLst/>
              <a:ahLst/>
              <a:cxnLst/>
              <a:rect l="l" t="t" r="r" b="b"/>
              <a:pathLst>
                <a:path w="4676" h="2541" extrusionOk="0">
                  <a:moveTo>
                    <a:pt x="947" y="1"/>
                  </a:moveTo>
                  <a:cubicBezTo>
                    <a:pt x="704" y="1"/>
                    <a:pt x="461" y="105"/>
                    <a:pt x="295" y="307"/>
                  </a:cubicBezTo>
                  <a:cubicBezTo>
                    <a:pt x="0" y="664"/>
                    <a:pt x="54" y="1190"/>
                    <a:pt x="411" y="1484"/>
                  </a:cubicBezTo>
                  <a:cubicBezTo>
                    <a:pt x="1240" y="2167"/>
                    <a:pt x="2293" y="2540"/>
                    <a:pt x="3366" y="2540"/>
                  </a:cubicBezTo>
                  <a:cubicBezTo>
                    <a:pt x="3541" y="2540"/>
                    <a:pt x="3715" y="2530"/>
                    <a:pt x="3890" y="2510"/>
                  </a:cubicBezTo>
                  <a:cubicBezTo>
                    <a:pt x="4345" y="2457"/>
                    <a:pt x="4675" y="2038"/>
                    <a:pt x="4622" y="1583"/>
                  </a:cubicBezTo>
                  <a:cubicBezTo>
                    <a:pt x="4572" y="1153"/>
                    <a:pt x="4208" y="845"/>
                    <a:pt x="3793" y="845"/>
                  </a:cubicBezTo>
                  <a:cubicBezTo>
                    <a:pt x="3760" y="845"/>
                    <a:pt x="3727" y="847"/>
                    <a:pt x="3694" y="851"/>
                  </a:cubicBezTo>
                  <a:cubicBezTo>
                    <a:pt x="3585" y="863"/>
                    <a:pt x="3476" y="869"/>
                    <a:pt x="3367" y="869"/>
                  </a:cubicBezTo>
                  <a:cubicBezTo>
                    <a:pt x="2681" y="869"/>
                    <a:pt x="2004" y="630"/>
                    <a:pt x="1472" y="191"/>
                  </a:cubicBezTo>
                  <a:cubicBezTo>
                    <a:pt x="1321" y="63"/>
                    <a:pt x="1134" y="1"/>
                    <a:pt x="947" y="1"/>
                  </a:cubicBezTo>
                  <a:close/>
                </a:path>
              </a:pathLst>
            </a:custGeom>
            <a:solidFill>
              <a:srgbClr val="FFCA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5" name="Google Shape;1635;p34"/>
          <p:cNvGrpSpPr/>
          <p:nvPr/>
        </p:nvGrpSpPr>
        <p:grpSpPr>
          <a:xfrm>
            <a:off x="5329259" y="1828331"/>
            <a:ext cx="436075" cy="375025"/>
            <a:chOff x="5917300" y="4628650"/>
            <a:chExt cx="436075" cy="375025"/>
          </a:xfrm>
        </p:grpSpPr>
        <p:sp>
          <p:nvSpPr>
            <p:cNvPr id="1636" name="Google Shape;1636;p34"/>
            <p:cNvSpPr/>
            <p:nvPr/>
          </p:nvSpPr>
          <p:spPr>
            <a:xfrm>
              <a:off x="5938950" y="4628650"/>
              <a:ext cx="101075" cy="88425"/>
            </a:xfrm>
            <a:custGeom>
              <a:avLst/>
              <a:gdLst/>
              <a:ahLst/>
              <a:cxnLst/>
              <a:rect l="l" t="t" r="r" b="b"/>
              <a:pathLst>
                <a:path w="4043" h="3537" extrusionOk="0">
                  <a:moveTo>
                    <a:pt x="2344" y="0"/>
                  </a:moveTo>
                  <a:cubicBezTo>
                    <a:pt x="1507" y="0"/>
                    <a:pt x="831" y="681"/>
                    <a:pt x="831" y="1521"/>
                  </a:cubicBezTo>
                  <a:cubicBezTo>
                    <a:pt x="831" y="2333"/>
                    <a:pt x="456" y="2743"/>
                    <a:pt x="153" y="2930"/>
                  </a:cubicBezTo>
                  <a:cubicBezTo>
                    <a:pt x="1" y="3029"/>
                    <a:pt x="19" y="3261"/>
                    <a:pt x="179" y="3332"/>
                  </a:cubicBezTo>
                  <a:cubicBezTo>
                    <a:pt x="426" y="3436"/>
                    <a:pt x="771" y="3537"/>
                    <a:pt x="1197" y="3537"/>
                  </a:cubicBezTo>
                  <a:cubicBezTo>
                    <a:pt x="1463" y="3537"/>
                    <a:pt x="1762" y="3497"/>
                    <a:pt x="2088" y="3394"/>
                  </a:cubicBezTo>
                  <a:lnTo>
                    <a:pt x="2088" y="3011"/>
                  </a:lnTo>
                  <a:cubicBezTo>
                    <a:pt x="2169" y="3029"/>
                    <a:pt x="2258" y="3038"/>
                    <a:pt x="2347" y="3038"/>
                  </a:cubicBezTo>
                  <a:cubicBezTo>
                    <a:pt x="3302" y="3038"/>
                    <a:pt x="4042" y="2163"/>
                    <a:pt x="3828" y="1173"/>
                  </a:cubicBezTo>
                  <a:cubicBezTo>
                    <a:pt x="3703" y="611"/>
                    <a:pt x="3257" y="165"/>
                    <a:pt x="2695" y="40"/>
                  </a:cubicBezTo>
                  <a:cubicBezTo>
                    <a:pt x="2576" y="13"/>
                    <a:pt x="2458" y="0"/>
                    <a:pt x="23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34"/>
            <p:cNvSpPr/>
            <p:nvPr/>
          </p:nvSpPr>
          <p:spPr>
            <a:xfrm>
              <a:off x="6141475" y="4907750"/>
              <a:ext cx="182900" cy="95925"/>
            </a:xfrm>
            <a:custGeom>
              <a:avLst/>
              <a:gdLst/>
              <a:ahLst/>
              <a:cxnLst/>
              <a:rect l="l" t="t" r="r" b="b"/>
              <a:pathLst>
                <a:path w="7316" h="3837" extrusionOk="0">
                  <a:moveTo>
                    <a:pt x="1945" y="1"/>
                  </a:moveTo>
                  <a:cubicBezTo>
                    <a:pt x="1945" y="1"/>
                    <a:pt x="0" y="670"/>
                    <a:pt x="0" y="3837"/>
                  </a:cubicBezTo>
                  <a:lnTo>
                    <a:pt x="7315" y="3837"/>
                  </a:lnTo>
                  <a:cubicBezTo>
                    <a:pt x="7315" y="670"/>
                    <a:pt x="5380" y="1"/>
                    <a:pt x="53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34"/>
            <p:cNvSpPr/>
            <p:nvPr/>
          </p:nvSpPr>
          <p:spPr>
            <a:xfrm>
              <a:off x="6141475" y="4907750"/>
              <a:ext cx="73400" cy="95925"/>
            </a:xfrm>
            <a:custGeom>
              <a:avLst/>
              <a:gdLst/>
              <a:ahLst/>
              <a:cxnLst/>
              <a:rect l="l" t="t" r="r" b="b"/>
              <a:pathLst>
                <a:path w="2936" h="3837" extrusionOk="0">
                  <a:moveTo>
                    <a:pt x="1936" y="1"/>
                  </a:moveTo>
                  <a:cubicBezTo>
                    <a:pt x="1936" y="1"/>
                    <a:pt x="0" y="670"/>
                    <a:pt x="0" y="3837"/>
                  </a:cubicBezTo>
                  <a:lnTo>
                    <a:pt x="990" y="3837"/>
                  </a:lnTo>
                  <a:cubicBezTo>
                    <a:pt x="990" y="670"/>
                    <a:pt x="2935" y="1"/>
                    <a:pt x="2935" y="1"/>
                  </a:cubicBezTo>
                  <a:close/>
                </a:path>
              </a:pathLst>
            </a:custGeom>
            <a:solidFill>
              <a:srgbClr val="FF1C4A">
                <a:alpha val="66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34"/>
            <p:cNvSpPr/>
            <p:nvPr/>
          </p:nvSpPr>
          <p:spPr>
            <a:xfrm>
              <a:off x="6203025" y="4887450"/>
              <a:ext cx="60025" cy="60025"/>
            </a:xfrm>
            <a:custGeom>
              <a:avLst/>
              <a:gdLst/>
              <a:ahLst/>
              <a:cxnLst/>
              <a:rect l="l" t="t" r="r" b="b"/>
              <a:pathLst>
                <a:path w="2401" h="2401" extrusionOk="0">
                  <a:moveTo>
                    <a:pt x="1196" y="1"/>
                  </a:moveTo>
                  <a:cubicBezTo>
                    <a:pt x="536" y="1"/>
                    <a:pt x="0" y="536"/>
                    <a:pt x="0" y="1196"/>
                  </a:cubicBezTo>
                  <a:cubicBezTo>
                    <a:pt x="0" y="1865"/>
                    <a:pt x="536" y="2400"/>
                    <a:pt x="1196" y="2400"/>
                  </a:cubicBezTo>
                  <a:cubicBezTo>
                    <a:pt x="1856" y="2400"/>
                    <a:pt x="2400" y="1865"/>
                    <a:pt x="2400" y="1196"/>
                  </a:cubicBezTo>
                  <a:cubicBezTo>
                    <a:pt x="2400" y="536"/>
                    <a:pt x="1856" y="1"/>
                    <a:pt x="1196" y="1"/>
                  </a:cubicBezTo>
                  <a:close/>
                </a:path>
              </a:pathLst>
            </a:custGeom>
            <a:solidFill>
              <a:srgbClr val="AD5E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34"/>
            <p:cNvSpPr/>
            <p:nvPr/>
          </p:nvSpPr>
          <p:spPr>
            <a:xfrm>
              <a:off x="5971525" y="4907750"/>
              <a:ext cx="182900" cy="95925"/>
            </a:xfrm>
            <a:custGeom>
              <a:avLst/>
              <a:gdLst/>
              <a:ahLst/>
              <a:cxnLst/>
              <a:rect l="l" t="t" r="r" b="b"/>
              <a:pathLst>
                <a:path w="7316" h="3837" extrusionOk="0">
                  <a:moveTo>
                    <a:pt x="1945" y="1"/>
                  </a:moveTo>
                  <a:cubicBezTo>
                    <a:pt x="1945" y="1"/>
                    <a:pt x="0" y="670"/>
                    <a:pt x="0" y="3837"/>
                  </a:cubicBezTo>
                  <a:lnTo>
                    <a:pt x="7316" y="3837"/>
                  </a:lnTo>
                  <a:cubicBezTo>
                    <a:pt x="7316" y="670"/>
                    <a:pt x="5380" y="1"/>
                    <a:pt x="53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34"/>
            <p:cNvSpPr/>
            <p:nvPr/>
          </p:nvSpPr>
          <p:spPr>
            <a:xfrm>
              <a:off x="5971525" y="4907750"/>
              <a:ext cx="73400" cy="95925"/>
            </a:xfrm>
            <a:custGeom>
              <a:avLst/>
              <a:gdLst/>
              <a:ahLst/>
              <a:cxnLst/>
              <a:rect l="l" t="t" r="r" b="b"/>
              <a:pathLst>
                <a:path w="2936" h="3837" extrusionOk="0">
                  <a:moveTo>
                    <a:pt x="1936" y="1"/>
                  </a:moveTo>
                  <a:cubicBezTo>
                    <a:pt x="1936" y="1"/>
                    <a:pt x="0" y="670"/>
                    <a:pt x="0" y="3837"/>
                  </a:cubicBezTo>
                  <a:lnTo>
                    <a:pt x="991" y="3837"/>
                  </a:lnTo>
                  <a:cubicBezTo>
                    <a:pt x="991" y="670"/>
                    <a:pt x="2935" y="1"/>
                    <a:pt x="2935" y="1"/>
                  </a:cubicBezTo>
                  <a:close/>
                </a:path>
              </a:pathLst>
            </a:custGeom>
            <a:solidFill>
              <a:srgbClr val="4D2392">
                <a:alpha val="52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34"/>
            <p:cNvSpPr/>
            <p:nvPr/>
          </p:nvSpPr>
          <p:spPr>
            <a:xfrm>
              <a:off x="6033075" y="4887450"/>
              <a:ext cx="60025" cy="60025"/>
            </a:xfrm>
            <a:custGeom>
              <a:avLst/>
              <a:gdLst/>
              <a:ahLst/>
              <a:cxnLst/>
              <a:rect l="l" t="t" r="r" b="b"/>
              <a:pathLst>
                <a:path w="2401" h="2401" extrusionOk="0">
                  <a:moveTo>
                    <a:pt x="1196" y="1"/>
                  </a:moveTo>
                  <a:cubicBezTo>
                    <a:pt x="536" y="1"/>
                    <a:pt x="1" y="536"/>
                    <a:pt x="1" y="1196"/>
                  </a:cubicBezTo>
                  <a:cubicBezTo>
                    <a:pt x="1" y="1865"/>
                    <a:pt x="536" y="2400"/>
                    <a:pt x="1196" y="2400"/>
                  </a:cubicBezTo>
                  <a:cubicBezTo>
                    <a:pt x="1856" y="2400"/>
                    <a:pt x="2400" y="1865"/>
                    <a:pt x="2400" y="1196"/>
                  </a:cubicBezTo>
                  <a:cubicBezTo>
                    <a:pt x="2400" y="536"/>
                    <a:pt x="1856" y="1"/>
                    <a:pt x="1196" y="1"/>
                  </a:cubicBezTo>
                  <a:close/>
                </a:path>
              </a:pathLst>
            </a:custGeom>
            <a:solidFill>
              <a:srgbClr val="E4C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34"/>
            <p:cNvSpPr/>
            <p:nvPr/>
          </p:nvSpPr>
          <p:spPr>
            <a:xfrm>
              <a:off x="6123400" y="4675350"/>
              <a:ext cx="223275" cy="119575"/>
            </a:xfrm>
            <a:custGeom>
              <a:avLst/>
              <a:gdLst/>
              <a:ahLst/>
              <a:cxnLst/>
              <a:rect l="l" t="t" r="r" b="b"/>
              <a:pathLst>
                <a:path w="8931" h="4783" extrusionOk="0">
                  <a:moveTo>
                    <a:pt x="4381" y="1"/>
                  </a:moveTo>
                  <a:cubicBezTo>
                    <a:pt x="2436" y="1"/>
                    <a:pt x="759" y="1152"/>
                    <a:pt x="1" y="2811"/>
                  </a:cubicBezTo>
                  <a:lnTo>
                    <a:pt x="1339" y="4783"/>
                  </a:lnTo>
                  <a:lnTo>
                    <a:pt x="8306" y="4783"/>
                  </a:lnTo>
                  <a:lnTo>
                    <a:pt x="8931" y="3248"/>
                  </a:lnTo>
                  <a:cubicBezTo>
                    <a:pt x="8288" y="1357"/>
                    <a:pt x="6486" y="1"/>
                    <a:pt x="4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34"/>
            <p:cNvSpPr/>
            <p:nvPr/>
          </p:nvSpPr>
          <p:spPr>
            <a:xfrm>
              <a:off x="6123400" y="4675350"/>
              <a:ext cx="122025" cy="119575"/>
            </a:xfrm>
            <a:custGeom>
              <a:avLst/>
              <a:gdLst/>
              <a:ahLst/>
              <a:cxnLst/>
              <a:rect l="l" t="t" r="r" b="b"/>
              <a:pathLst>
                <a:path w="4881" h="4783" extrusionOk="0">
                  <a:moveTo>
                    <a:pt x="4381" y="1"/>
                  </a:moveTo>
                  <a:cubicBezTo>
                    <a:pt x="2436" y="1"/>
                    <a:pt x="759" y="1152"/>
                    <a:pt x="1" y="2811"/>
                  </a:cubicBezTo>
                  <a:lnTo>
                    <a:pt x="1339" y="4783"/>
                  </a:lnTo>
                  <a:lnTo>
                    <a:pt x="2338" y="4783"/>
                  </a:lnTo>
                  <a:lnTo>
                    <a:pt x="1000" y="2811"/>
                  </a:lnTo>
                  <a:cubicBezTo>
                    <a:pt x="1696" y="1294"/>
                    <a:pt x="3150" y="197"/>
                    <a:pt x="4880" y="28"/>
                  </a:cubicBezTo>
                  <a:cubicBezTo>
                    <a:pt x="4720" y="10"/>
                    <a:pt x="4550" y="1"/>
                    <a:pt x="4381" y="1"/>
                  </a:cubicBezTo>
                  <a:close/>
                </a:path>
              </a:pathLst>
            </a:custGeom>
            <a:solidFill>
              <a:srgbClr val="4D2392">
                <a:alpha val="52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34"/>
            <p:cNvSpPr/>
            <p:nvPr/>
          </p:nvSpPr>
          <p:spPr>
            <a:xfrm>
              <a:off x="6112700" y="4745175"/>
              <a:ext cx="240675" cy="170625"/>
            </a:xfrm>
            <a:custGeom>
              <a:avLst/>
              <a:gdLst/>
              <a:ahLst/>
              <a:cxnLst/>
              <a:rect l="l" t="t" r="r" b="b"/>
              <a:pathLst>
                <a:path w="9627" h="6825" extrusionOk="0">
                  <a:moveTo>
                    <a:pt x="3982" y="1"/>
                  </a:moveTo>
                  <a:cubicBezTo>
                    <a:pt x="3371" y="1"/>
                    <a:pt x="2733" y="202"/>
                    <a:pt x="2008" y="812"/>
                  </a:cubicBezTo>
                  <a:lnTo>
                    <a:pt x="429" y="9"/>
                  </a:lnTo>
                  <a:cubicBezTo>
                    <a:pt x="152" y="616"/>
                    <a:pt x="0" y="1294"/>
                    <a:pt x="0" y="2007"/>
                  </a:cubicBezTo>
                  <a:cubicBezTo>
                    <a:pt x="0" y="4666"/>
                    <a:pt x="2150" y="6825"/>
                    <a:pt x="4809" y="6825"/>
                  </a:cubicBezTo>
                  <a:cubicBezTo>
                    <a:pt x="7467" y="6825"/>
                    <a:pt x="9626" y="4666"/>
                    <a:pt x="9626" y="2007"/>
                  </a:cubicBezTo>
                  <a:cubicBezTo>
                    <a:pt x="9626" y="1463"/>
                    <a:pt x="9528" y="937"/>
                    <a:pt x="9359" y="446"/>
                  </a:cubicBezTo>
                  <a:cubicBezTo>
                    <a:pt x="8763" y="687"/>
                    <a:pt x="8227" y="777"/>
                    <a:pt x="7732" y="777"/>
                  </a:cubicBezTo>
                  <a:cubicBezTo>
                    <a:pt x="6278" y="777"/>
                    <a:pt x="5181" y="1"/>
                    <a:pt x="398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34"/>
            <p:cNvSpPr/>
            <p:nvPr/>
          </p:nvSpPr>
          <p:spPr>
            <a:xfrm>
              <a:off x="6112700" y="4745400"/>
              <a:ext cx="132725" cy="170400"/>
            </a:xfrm>
            <a:custGeom>
              <a:avLst/>
              <a:gdLst/>
              <a:ahLst/>
              <a:cxnLst/>
              <a:rect l="l" t="t" r="r" b="b"/>
              <a:pathLst>
                <a:path w="5309" h="6816" extrusionOk="0">
                  <a:moveTo>
                    <a:pt x="429" y="0"/>
                  </a:moveTo>
                  <a:cubicBezTo>
                    <a:pt x="152" y="607"/>
                    <a:pt x="0" y="1285"/>
                    <a:pt x="0" y="1998"/>
                  </a:cubicBezTo>
                  <a:cubicBezTo>
                    <a:pt x="0" y="4657"/>
                    <a:pt x="2150" y="6816"/>
                    <a:pt x="4809" y="6816"/>
                  </a:cubicBezTo>
                  <a:cubicBezTo>
                    <a:pt x="4978" y="6816"/>
                    <a:pt x="5148" y="6807"/>
                    <a:pt x="5308" y="6789"/>
                  </a:cubicBezTo>
                  <a:cubicBezTo>
                    <a:pt x="2882" y="6539"/>
                    <a:pt x="991" y="4487"/>
                    <a:pt x="991" y="1998"/>
                  </a:cubicBezTo>
                  <a:cubicBezTo>
                    <a:pt x="991" y="1445"/>
                    <a:pt x="1089" y="919"/>
                    <a:pt x="1258" y="428"/>
                  </a:cubicBezTo>
                  <a:lnTo>
                    <a:pt x="429" y="0"/>
                  </a:lnTo>
                  <a:close/>
                </a:path>
              </a:pathLst>
            </a:custGeom>
            <a:solidFill>
              <a:srgbClr val="AD5E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34"/>
            <p:cNvSpPr/>
            <p:nvPr/>
          </p:nvSpPr>
          <p:spPr>
            <a:xfrm>
              <a:off x="5953225" y="4675125"/>
              <a:ext cx="219725" cy="90350"/>
            </a:xfrm>
            <a:custGeom>
              <a:avLst/>
              <a:gdLst/>
              <a:ahLst/>
              <a:cxnLst/>
              <a:rect l="l" t="t" r="r" b="b"/>
              <a:pathLst>
                <a:path w="8789" h="3614" extrusionOk="0">
                  <a:moveTo>
                    <a:pt x="4390" y="1"/>
                  </a:moveTo>
                  <a:cubicBezTo>
                    <a:pt x="2436" y="1"/>
                    <a:pt x="750" y="1170"/>
                    <a:pt x="1" y="2847"/>
                  </a:cubicBezTo>
                  <a:lnTo>
                    <a:pt x="4390" y="3614"/>
                  </a:lnTo>
                  <a:lnTo>
                    <a:pt x="8788" y="2847"/>
                  </a:lnTo>
                  <a:cubicBezTo>
                    <a:pt x="8030" y="1170"/>
                    <a:pt x="6353" y="1"/>
                    <a:pt x="43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34"/>
            <p:cNvSpPr/>
            <p:nvPr/>
          </p:nvSpPr>
          <p:spPr>
            <a:xfrm>
              <a:off x="5953225" y="4675350"/>
              <a:ext cx="122025" cy="71175"/>
            </a:xfrm>
            <a:custGeom>
              <a:avLst/>
              <a:gdLst/>
              <a:ahLst/>
              <a:cxnLst/>
              <a:rect l="l" t="t" r="r" b="b"/>
              <a:pathLst>
                <a:path w="4881" h="2847" extrusionOk="0">
                  <a:moveTo>
                    <a:pt x="4381" y="1"/>
                  </a:moveTo>
                  <a:cubicBezTo>
                    <a:pt x="2490" y="1"/>
                    <a:pt x="857" y="1098"/>
                    <a:pt x="81" y="2686"/>
                  </a:cubicBezTo>
                  <a:cubicBezTo>
                    <a:pt x="54" y="2740"/>
                    <a:pt x="28" y="2793"/>
                    <a:pt x="1" y="2847"/>
                  </a:cubicBezTo>
                  <a:lnTo>
                    <a:pt x="1000" y="2847"/>
                  </a:lnTo>
                  <a:cubicBezTo>
                    <a:pt x="1687" y="1312"/>
                    <a:pt x="3141" y="206"/>
                    <a:pt x="4881" y="28"/>
                  </a:cubicBezTo>
                  <a:cubicBezTo>
                    <a:pt x="4729" y="10"/>
                    <a:pt x="4542" y="1"/>
                    <a:pt x="4381" y="1"/>
                  </a:cubicBezTo>
                  <a:close/>
                </a:path>
              </a:pathLst>
            </a:custGeom>
            <a:solidFill>
              <a:srgbClr val="FF1C4A">
                <a:alpha val="66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34"/>
            <p:cNvSpPr/>
            <p:nvPr/>
          </p:nvSpPr>
          <p:spPr>
            <a:xfrm>
              <a:off x="5942750" y="4723575"/>
              <a:ext cx="240675" cy="192225"/>
            </a:xfrm>
            <a:custGeom>
              <a:avLst/>
              <a:gdLst/>
              <a:ahLst/>
              <a:cxnLst/>
              <a:rect l="l" t="t" r="r" b="b"/>
              <a:pathLst>
                <a:path w="9627" h="7689" extrusionOk="0">
                  <a:moveTo>
                    <a:pt x="2763" y="1"/>
                  </a:moveTo>
                  <a:cubicBezTo>
                    <a:pt x="1463" y="1"/>
                    <a:pt x="420" y="909"/>
                    <a:pt x="420" y="909"/>
                  </a:cubicBezTo>
                  <a:cubicBezTo>
                    <a:pt x="143" y="1506"/>
                    <a:pt x="1" y="2176"/>
                    <a:pt x="1" y="2871"/>
                  </a:cubicBezTo>
                  <a:cubicBezTo>
                    <a:pt x="1" y="5530"/>
                    <a:pt x="2151" y="7689"/>
                    <a:pt x="4809" y="7689"/>
                  </a:cubicBezTo>
                  <a:cubicBezTo>
                    <a:pt x="7467" y="7689"/>
                    <a:pt x="9626" y="5530"/>
                    <a:pt x="9626" y="2871"/>
                  </a:cubicBezTo>
                  <a:cubicBezTo>
                    <a:pt x="9626" y="2176"/>
                    <a:pt x="9475" y="1506"/>
                    <a:pt x="9207" y="909"/>
                  </a:cubicBezTo>
                  <a:cubicBezTo>
                    <a:pt x="9207" y="909"/>
                    <a:pt x="8160" y="1"/>
                    <a:pt x="6857" y="1"/>
                  </a:cubicBezTo>
                  <a:cubicBezTo>
                    <a:pt x="6206" y="1"/>
                    <a:pt x="5490" y="228"/>
                    <a:pt x="4809" y="909"/>
                  </a:cubicBezTo>
                  <a:cubicBezTo>
                    <a:pt x="4128" y="228"/>
                    <a:pt x="3413" y="1"/>
                    <a:pt x="27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34"/>
            <p:cNvSpPr/>
            <p:nvPr/>
          </p:nvSpPr>
          <p:spPr>
            <a:xfrm>
              <a:off x="5917300" y="4727325"/>
              <a:ext cx="158400" cy="188650"/>
            </a:xfrm>
            <a:custGeom>
              <a:avLst/>
              <a:gdLst/>
              <a:ahLst/>
              <a:cxnLst/>
              <a:rect l="l" t="t" r="r" b="b"/>
              <a:pathLst>
                <a:path w="6336" h="7546" extrusionOk="0">
                  <a:moveTo>
                    <a:pt x="2847" y="0"/>
                  </a:moveTo>
                  <a:lnTo>
                    <a:pt x="2847" y="0"/>
                  </a:lnTo>
                  <a:cubicBezTo>
                    <a:pt x="2009" y="259"/>
                    <a:pt x="1429" y="768"/>
                    <a:pt x="1429" y="768"/>
                  </a:cubicBezTo>
                  <a:cubicBezTo>
                    <a:pt x="0" y="3980"/>
                    <a:pt x="2385" y="7545"/>
                    <a:pt x="5767" y="7545"/>
                  </a:cubicBezTo>
                  <a:cubicBezTo>
                    <a:pt x="5953" y="7545"/>
                    <a:pt x="6143" y="7534"/>
                    <a:pt x="6336" y="7512"/>
                  </a:cubicBezTo>
                  <a:cubicBezTo>
                    <a:pt x="3909" y="7271"/>
                    <a:pt x="2018" y="5228"/>
                    <a:pt x="2009" y="2739"/>
                  </a:cubicBezTo>
                  <a:cubicBezTo>
                    <a:pt x="2009" y="2034"/>
                    <a:pt x="2152" y="1365"/>
                    <a:pt x="2419" y="768"/>
                  </a:cubicBezTo>
                  <a:cubicBezTo>
                    <a:pt x="2544" y="500"/>
                    <a:pt x="2687" y="241"/>
                    <a:pt x="2847" y="0"/>
                  </a:cubicBezTo>
                  <a:close/>
                </a:path>
              </a:pathLst>
            </a:custGeom>
            <a:solidFill>
              <a:srgbClr val="E4C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34"/>
            <p:cNvSpPr/>
            <p:nvPr/>
          </p:nvSpPr>
          <p:spPr>
            <a:xfrm>
              <a:off x="6047575" y="4783750"/>
              <a:ext cx="33700" cy="47300"/>
            </a:xfrm>
            <a:custGeom>
              <a:avLst/>
              <a:gdLst/>
              <a:ahLst/>
              <a:cxnLst/>
              <a:rect l="l" t="t" r="r" b="b"/>
              <a:pathLst>
                <a:path w="1348" h="1892" extrusionOk="0">
                  <a:moveTo>
                    <a:pt x="748" y="1"/>
                  </a:moveTo>
                  <a:cubicBezTo>
                    <a:pt x="702" y="1"/>
                    <a:pt x="655" y="6"/>
                    <a:pt x="607" y="18"/>
                  </a:cubicBezTo>
                  <a:lnTo>
                    <a:pt x="215" y="125"/>
                  </a:lnTo>
                  <a:cubicBezTo>
                    <a:pt x="90" y="161"/>
                    <a:pt x="9" y="295"/>
                    <a:pt x="45" y="429"/>
                  </a:cubicBezTo>
                  <a:cubicBezTo>
                    <a:pt x="75" y="541"/>
                    <a:pt x="174" y="616"/>
                    <a:pt x="284" y="616"/>
                  </a:cubicBezTo>
                  <a:cubicBezTo>
                    <a:pt x="305" y="616"/>
                    <a:pt x="327" y="613"/>
                    <a:pt x="348" y="607"/>
                  </a:cubicBezTo>
                  <a:lnTo>
                    <a:pt x="732" y="500"/>
                  </a:lnTo>
                  <a:cubicBezTo>
                    <a:pt x="738" y="500"/>
                    <a:pt x="744" y="499"/>
                    <a:pt x="750" y="499"/>
                  </a:cubicBezTo>
                  <a:cubicBezTo>
                    <a:pt x="762" y="499"/>
                    <a:pt x="774" y="503"/>
                    <a:pt x="786" y="527"/>
                  </a:cubicBezTo>
                  <a:cubicBezTo>
                    <a:pt x="803" y="554"/>
                    <a:pt x="786" y="571"/>
                    <a:pt x="777" y="580"/>
                  </a:cubicBezTo>
                  <a:cubicBezTo>
                    <a:pt x="678" y="670"/>
                    <a:pt x="616" y="803"/>
                    <a:pt x="616" y="946"/>
                  </a:cubicBezTo>
                  <a:cubicBezTo>
                    <a:pt x="616" y="1080"/>
                    <a:pt x="678" y="1214"/>
                    <a:pt x="777" y="1312"/>
                  </a:cubicBezTo>
                  <a:cubicBezTo>
                    <a:pt x="786" y="1321"/>
                    <a:pt x="803" y="1339"/>
                    <a:pt x="786" y="1365"/>
                  </a:cubicBezTo>
                  <a:cubicBezTo>
                    <a:pt x="776" y="1385"/>
                    <a:pt x="766" y="1391"/>
                    <a:pt x="756" y="1391"/>
                  </a:cubicBezTo>
                  <a:cubicBezTo>
                    <a:pt x="748" y="1391"/>
                    <a:pt x="740" y="1387"/>
                    <a:pt x="732" y="1383"/>
                  </a:cubicBezTo>
                  <a:lnTo>
                    <a:pt x="348" y="1276"/>
                  </a:lnTo>
                  <a:cubicBezTo>
                    <a:pt x="327" y="1270"/>
                    <a:pt x="305" y="1268"/>
                    <a:pt x="284" y="1268"/>
                  </a:cubicBezTo>
                  <a:cubicBezTo>
                    <a:pt x="174" y="1268"/>
                    <a:pt x="75" y="1342"/>
                    <a:pt x="45" y="1455"/>
                  </a:cubicBezTo>
                  <a:cubicBezTo>
                    <a:pt x="0" y="1588"/>
                    <a:pt x="81" y="1722"/>
                    <a:pt x="215" y="1758"/>
                  </a:cubicBezTo>
                  <a:lnTo>
                    <a:pt x="598" y="1865"/>
                  </a:lnTo>
                  <a:cubicBezTo>
                    <a:pt x="652" y="1883"/>
                    <a:pt x="705" y="1892"/>
                    <a:pt x="750" y="1892"/>
                  </a:cubicBezTo>
                  <a:cubicBezTo>
                    <a:pt x="946" y="1892"/>
                    <a:pt x="1125" y="1785"/>
                    <a:pt x="1223" y="1606"/>
                  </a:cubicBezTo>
                  <a:cubicBezTo>
                    <a:pt x="1348" y="1383"/>
                    <a:pt x="1303" y="1116"/>
                    <a:pt x="1116" y="946"/>
                  </a:cubicBezTo>
                  <a:cubicBezTo>
                    <a:pt x="1303" y="777"/>
                    <a:pt x="1348" y="509"/>
                    <a:pt x="1223" y="286"/>
                  </a:cubicBezTo>
                  <a:cubicBezTo>
                    <a:pt x="1121" y="105"/>
                    <a:pt x="944" y="1"/>
                    <a:pt x="7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34"/>
            <p:cNvSpPr/>
            <p:nvPr/>
          </p:nvSpPr>
          <p:spPr>
            <a:xfrm>
              <a:off x="5990250" y="4782625"/>
              <a:ext cx="35950" cy="24125"/>
            </a:xfrm>
            <a:custGeom>
              <a:avLst/>
              <a:gdLst/>
              <a:ahLst/>
              <a:cxnLst/>
              <a:rect l="l" t="t" r="r" b="b"/>
              <a:pathLst>
                <a:path w="1438" h="965" extrusionOk="0">
                  <a:moveTo>
                    <a:pt x="723" y="1"/>
                  </a:moveTo>
                  <a:cubicBezTo>
                    <a:pt x="331" y="1"/>
                    <a:pt x="1" y="322"/>
                    <a:pt x="1" y="715"/>
                  </a:cubicBezTo>
                  <a:cubicBezTo>
                    <a:pt x="1" y="848"/>
                    <a:pt x="117" y="964"/>
                    <a:pt x="251" y="964"/>
                  </a:cubicBezTo>
                  <a:cubicBezTo>
                    <a:pt x="393" y="964"/>
                    <a:pt x="500" y="848"/>
                    <a:pt x="500" y="715"/>
                  </a:cubicBezTo>
                  <a:cubicBezTo>
                    <a:pt x="500" y="599"/>
                    <a:pt x="598" y="500"/>
                    <a:pt x="723" y="500"/>
                  </a:cubicBezTo>
                  <a:cubicBezTo>
                    <a:pt x="839" y="500"/>
                    <a:pt x="937" y="599"/>
                    <a:pt x="937" y="715"/>
                  </a:cubicBezTo>
                  <a:cubicBezTo>
                    <a:pt x="937" y="848"/>
                    <a:pt x="1053" y="964"/>
                    <a:pt x="1187" y="964"/>
                  </a:cubicBezTo>
                  <a:cubicBezTo>
                    <a:pt x="1330" y="964"/>
                    <a:pt x="1437" y="848"/>
                    <a:pt x="1437" y="715"/>
                  </a:cubicBezTo>
                  <a:cubicBezTo>
                    <a:pt x="1437" y="322"/>
                    <a:pt x="1116" y="1"/>
                    <a:pt x="7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34"/>
            <p:cNvSpPr/>
            <p:nvPr/>
          </p:nvSpPr>
          <p:spPr>
            <a:xfrm>
              <a:off x="6094850" y="4782625"/>
              <a:ext cx="35950" cy="24125"/>
            </a:xfrm>
            <a:custGeom>
              <a:avLst/>
              <a:gdLst/>
              <a:ahLst/>
              <a:cxnLst/>
              <a:rect l="l" t="t" r="r" b="b"/>
              <a:pathLst>
                <a:path w="1438" h="965" extrusionOk="0">
                  <a:moveTo>
                    <a:pt x="723" y="1"/>
                  </a:moveTo>
                  <a:cubicBezTo>
                    <a:pt x="322" y="1"/>
                    <a:pt x="1" y="322"/>
                    <a:pt x="1" y="715"/>
                  </a:cubicBezTo>
                  <a:cubicBezTo>
                    <a:pt x="1" y="848"/>
                    <a:pt x="117" y="964"/>
                    <a:pt x="251" y="964"/>
                  </a:cubicBezTo>
                  <a:cubicBezTo>
                    <a:pt x="393" y="964"/>
                    <a:pt x="500" y="848"/>
                    <a:pt x="500" y="715"/>
                  </a:cubicBezTo>
                  <a:cubicBezTo>
                    <a:pt x="500" y="599"/>
                    <a:pt x="598" y="500"/>
                    <a:pt x="723" y="500"/>
                  </a:cubicBezTo>
                  <a:cubicBezTo>
                    <a:pt x="839" y="500"/>
                    <a:pt x="937" y="599"/>
                    <a:pt x="937" y="715"/>
                  </a:cubicBezTo>
                  <a:cubicBezTo>
                    <a:pt x="937" y="848"/>
                    <a:pt x="1053" y="964"/>
                    <a:pt x="1187" y="964"/>
                  </a:cubicBezTo>
                  <a:cubicBezTo>
                    <a:pt x="1330" y="964"/>
                    <a:pt x="1437" y="848"/>
                    <a:pt x="1437" y="715"/>
                  </a:cubicBezTo>
                  <a:cubicBezTo>
                    <a:pt x="1437" y="322"/>
                    <a:pt x="1116" y="1"/>
                    <a:pt x="7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34"/>
            <p:cNvSpPr/>
            <p:nvPr/>
          </p:nvSpPr>
          <p:spPr>
            <a:xfrm>
              <a:off x="6255000" y="4797125"/>
              <a:ext cx="24550" cy="27675"/>
            </a:xfrm>
            <a:custGeom>
              <a:avLst/>
              <a:gdLst/>
              <a:ahLst/>
              <a:cxnLst/>
              <a:rect l="l" t="t" r="r" b="b"/>
              <a:pathLst>
                <a:path w="982" h="1107" extrusionOk="0">
                  <a:moveTo>
                    <a:pt x="491" y="1"/>
                  </a:moveTo>
                  <a:cubicBezTo>
                    <a:pt x="214" y="1"/>
                    <a:pt x="0" y="251"/>
                    <a:pt x="0" y="554"/>
                  </a:cubicBezTo>
                  <a:cubicBezTo>
                    <a:pt x="0" y="857"/>
                    <a:pt x="214" y="1107"/>
                    <a:pt x="491" y="1107"/>
                  </a:cubicBezTo>
                  <a:cubicBezTo>
                    <a:pt x="758" y="1107"/>
                    <a:pt x="981" y="857"/>
                    <a:pt x="981" y="554"/>
                  </a:cubicBezTo>
                  <a:cubicBezTo>
                    <a:pt x="981" y="251"/>
                    <a:pt x="758" y="1"/>
                    <a:pt x="4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34"/>
            <p:cNvSpPr/>
            <p:nvPr/>
          </p:nvSpPr>
          <p:spPr>
            <a:xfrm>
              <a:off x="6202350" y="4785275"/>
              <a:ext cx="12300" cy="23525"/>
            </a:xfrm>
            <a:custGeom>
              <a:avLst/>
              <a:gdLst/>
              <a:ahLst/>
              <a:cxnLst/>
              <a:rect l="l" t="t" r="r" b="b"/>
              <a:pathLst>
                <a:path w="492" h="941" extrusionOk="0">
                  <a:moveTo>
                    <a:pt x="246" y="0"/>
                  </a:moveTo>
                  <a:cubicBezTo>
                    <a:pt x="235" y="0"/>
                    <a:pt x="225" y="1"/>
                    <a:pt x="215" y="2"/>
                  </a:cubicBezTo>
                  <a:cubicBezTo>
                    <a:pt x="90" y="20"/>
                    <a:pt x="1" y="127"/>
                    <a:pt x="1" y="252"/>
                  </a:cubicBezTo>
                  <a:lnTo>
                    <a:pt x="1" y="689"/>
                  </a:lnTo>
                  <a:cubicBezTo>
                    <a:pt x="1" y="814"/>
                    <a:pt x="90" y="921"/>
                    <a:pt x="215" y="939"/>
                  </a:cubicBezTo>
                  <a:cubicBezTo>
                    <a:pt x="225" y="940"/>
                    <a:pt x="235" y="940"/>
                    <a:pt x="246" y="940"/>
                  </a:cubicBezTo>
                  <a:cubicBezTo>
                    <a:pt x="383" y="940"/>
                    <a:pt x="491" y="831"/>
                    <a:pt x="491" y="698"/>
                  </a:cubicBezTo>
                  <a:lnTo>
                    <a:pt x="491" y="243"/>
                  </a:lnTo>
                  <a:cubicBezTo>
                    <a:pt x="491" y="110"/>
                    <a:pt x="383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34"/>
            <p:cNvSpPr/>
            <p:nvPr/>
          </p:nvSpPr>
          <p:spPr>
            <a:xfrm>
              <a:off x="6320100" y="4785275"/>
              <a:ext cx="12300" cy="23525"/>
            </a:xfrm>
            <a:custGeom>
              <a:avLst/>
              <a:gdLst/>
              <a:ahLst/>
              <a:cxnLst/>
              <a:rect l="l" t="t" r="r" b="b"/>
              <a:pathLst>
                <a:path w="492" h="941" extrusionOk="0">
                  <a:moveTo>
                    <a:pt x="246" y="0"/>
                  </a:moveTo>
                  <a:cubicBezTo>
                    <a:pt x="236" y="0"/>
                    <a:pt x="225" y="1"/>
                    <a:pt x="215" y="2"/>
                  </a:cubicBezTo>
                  <a:cubicBezTo>
                    <a:pt x="90" y="20"/>
                    <a:pt x="1" y="127"/>
                    <a:pt x="1" y="252"/>
                  </a:cubicBezTo>
                  <a:lnTo>
                    <a:pt x="1" y="689"/>
                  </a:lnTo>
                  <a:cubicBezTo>
                    <a:pt x="1" y="814"/>
                    <a:pt x="90" y="921"/>
                    <a:pt x="215" y="939"/>
                  </a:cubicBezTo>
                  <a:cubicBezTo>
                    <a:pt x="225" y="940"/>
                    <a:pt x="236" y="940"/>
                    <a:pt x="246" y="940"/>
                  </a:cubicBezTo>
                  <a:cubicBezTo>
                    <a:pt x="383" y="940"/>
                    <a:pt x="492" y="831"/>
                    <a:pt x="492" y="698"/>
                  </a:cubicBezTo>
                  <a:lnTo>
                    <a:pt x="492" y="243"/>
                  </a:lnTo>
                  <a:cubicBezTo>
                    <a:pt x="492" y="110"/>
                    <a:pt x="383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7" name="Google Shape;1657;p34"/>
          <p:cNvGrpSpPr/>
          <p:nvPr/>
        </p:nvGrpSpPr>
        <p:grpSpPr>
          <a:xfrm>
            <a:off x="5306187" y="3521157"/>
            <a:ext cx="482234" cy="436604"/>
            <a:chOff x="6398325" y="1715850"/>
            <a:chExt cx="415075" cy="375800"/>
          </a:xfrm>
        </p:grpSpPr>
        <p:sp>
          <p:nvSpPr>
            <p:cNvPr id="1658" name="Google Shape;1658;p34"/>
            <p:cNvSpPr/>
            <p:nvPr/>
          </p:nvSpPr>
          <p:spPr>
            <a:xfrm>
              <a:off x="6471250" y="1716375"/>
              <a:ext cx="318725" cy="374475"/>
            </a:xfrm>
            <a:custGeom>
              <a:avLst/>
              <a:gdLst/>
              <a:ahLst/>
              <a:cxnLst/>
              <a:rect l="l" t="t" r="r" b="b"/>
              <a:pathLst>
                <a:path w="12749" h="14979" extrusionOk="0">
                  <a:moveTo>
                    <a:pt x="5362" y="0"/>
                  </a:moveTo>
                  <a:cubicBezTo>
                    <a:pt x="4015" y="0"/>
                    <a:pt x="2748" y="357"/>
                    <a:pt x="1660" y="973"/>
                  </a:cubicBezTo>
                  <a:lnTo>
                    <a:pt x="0" y="5460"/>
                  </a:lnTo>
                  <a:lnTo>
                    <a:pt x="0" y="7628"/>
                  </a:lnTo>
                  <a:lnTo>
                    <a:pt x="1321" y="8903"/>
                  </a:lnTo>
                  <a:lnTo>
                    <a:pt x="1321" y="12775"/>
                  </a:lnTo>
                  <a:lnTo>
                    <a:pt x="3390" y="14720"/>
                  </a:lnTo>
                  <a:cubicBezTo>
                    <a:pt x="4015" y="14889"/>
                    <a:pt x="4675" y="14979"/>
                    <a:pt x="5362" y="14979"/>
                  </a:cubicBezTo>
                  <a:cubicBezTo>
                    <a:pt x="9073" y="14979"/>
                    <a:pt x="12160" y="12276"/>
                    <a:pt x="12749" y="8734"/>
                  </a:cubicBezTo>
                  <a:lnTo>
                    <a:pt x="11678" y="5612"/>
                  </a:lnTo>
                  <a:lnTo>
                    <a:pt x="8422" y="1410"/>
                  </a:lnTo>
                  <a:lnTo>
                    <a:pt x="6691" y="116"/>
                  </a:lnTo>
                  <a:cubicBezTo>
                    <a:pt x="6263" y="36"/>
                    <a:pt x="5817" y="0"/>
                    <a:pt x="53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34"/>
            <p:cNvSpPr/>
            <p:nvPr/>
          </p:nvSpPr>
          <p:spPr>
            <a:xfrm>
              <a:off x="6417950" y="1852850"/>
              <a:ext cx="86325" cy="183150"/>
            </a:xfrm>
            <a:custGeom>
              <a:avLst/>
              <a:gdLst/>
              <a:ahLst/>
              <a:cxnLst/>
              <a:rect l="l" t="t" r="r" b="b"/>
              <a:pathLst>
                <a:path w="3453" h="7326" extrusionOk="0">
                  <a:moveTo>
                    <a:pt x="277" y="1"/>
                  </a:moveTo>
                  <a:cubicBezTo>
                    <a:pt x="98" y="652"/>
                    <a:pt x="0" y="1330"/>
                    <a:pt x="0" y="2035"/>
                  </a:cubicBezTo>
                  <a:cubicBezTo>
                    <a:pt x="0" y="4105"/>
                    <a:pt x="830" y="5969"/>
                    <a:pt x="2177" y="7325"/>
                  </a:cubicBezTo>
                  <a:lnTo>
                    <a:pt x="3453" y="7325"/>
                  </a:lnTo>
                  <a:lnTo>
                    <a:pt x="3453" y="3453"/>
                  </a:lnTo>
                  <a:lnTo>
                    <a:pt x="2132" y="2178"/>
                  </a:lnTo>
                  <a:lnTo>
                    <a:pt x="21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34"/>
            <p:cNvSpPr/>
            <p:nvPr/>
          </p:nvSpPr>
          <p:spPr>
            <a:xfrm>
              <a:off x="6630050" y="1718825"/>
              <a:ext cx="163500" cy="215900"/>
            </a:xfrm>
            <a:custGeom>
              <a:avLst/>
              <a:gdLst/>
              <a:ahLst/>
              <a:cxnLst/>
              <a:rect l="l" t="t" r="r" b="b"/>
              <a:pathLst>
                <a:path w="6540" h="8636" extrusionOk="0">
                  <a:moveTo>
                    <a:pt x="366" y="0"/>
                  </a:moveTo>
                  <a:lnTo>
                    <a:pt x="179" y="553"/>
                  </a:lnTo>
                  <a:cubicBezTo>
                    <a:pt x="0" y="1071"/>
                    <a:pt x="259" y="1642"/>
                    <a:pt x="767" y="1847"/>
                  </a:cubicBezTo>
                  <a:lnTo>
                    <a:pt x="1294" y="2052"/>
                  </a:lnTo>
                  <a:cubicBezTo>
                    <a:pt x="1606" y="2177"/>
                    <a:pt x="1838" y="2454"/>
                    <a:pt x="1918" y="2784"/>
                  </a:cubicBezTo>
                  <a:cubicBezTo>
                    <a:pt x="1936" y="2855"/>
                    <a:pt x="1945" y="2935"/>
                    <a:pt x="1945" y="3016"/>
                  </a:cubicBezTo>
                  <a:cubicBezTo>
                    <a:pt x="1945" y="3381"/>
                    <a:pt x="1749" y="3729"/>
                    <a:pt x="1410" y="3917"/>
                  </a:cubicBezTo>
                  <a:lnTo>
                    <a:pt x="1231" y="4015"/>
                  </a:lnTo>
                  <a:cubicBezTo>
                    <a:pt x="750" y="4282"/>
                    <a:pt x="562" y="4889"/>
                    <a:pt x="803" y="5380"/>
                  </a:cubicBezTo>
                  <a:lnTo>
                    <a:pt x="830" y="5433"/>
                  </a:lnTo>
                  <a:cubicBezTo>
                    <a:pt x="928" y="5621"/>
                    <a:pt x="955" y="5835"/>
                    <a:pt x="928" y="6040"/>
                  </a:cubicBezTo>
                  <a:lnTo>
                    <a:pt x="848" y="6602"/>
                  </a:lnTo>
                  <a:cubicBezTo>
                    <a:pt x="776" y="7066"/>
                    <a:pt x="1035" y="7521"/>
                    <a:pt x="1472" y="7699"/>
                  </a:cubicBezTo>
                  <a:lnTo>
                    <a:pt x="2007" y="7922"/>
                  </a:lnTo>
                  <a:cubicBezTo>
                    <a:pt x="2137" y="7977"/>
                    <a:pt x="2274" y="8004"/>
                    <a:pt x="2409" y="8004"/>
                  </a:cubicBezTo>
                  <a:cubicBezTo>
                    <a:pt x="2691" y="8004"/>
                    <a:pt x="2968" y="7887"/>
                    <a:pt x="3167" y="7663"/>
                  </a:cubicBezTo>
                  <a:lnTo>
                    <a:pt x="3444" y="7360"/>
                  </a:lnTo>
                  <a:cubicBezTo>
                    <a:pt x="3613" y="7173"/>
                    <a:pt x="3845" y="7057"/>
                    <a:pt x="4095" y="7021"/>
                  </a:cubicBezTo>
                  <a:lnTo>
                    <a:pt x="4479" y="6986"/>
                  </a:lnTo>
                  <a:cubicBezTo>
                    <a:pt x="4521" y="6980"/>
                    <a:pt x="4563" y="6977"/>
                    <a:pt x="4605" y="6977"/>
                  </a:cubicBezTo>
                  <a:cubicBezTo>
                    <a:pt x="4907" y="6977"/>
                    <a:pt x="5193" y="7116"/>
                    <a:pt x="5388" y="7351"/>
                  </a:cubicBezTo>
                  <a:lnTo>
                    <a:pt x="6441" y="8636"/>
                  </a:lnTo>
                  <a:cubicBezTo>
                    <a:pt x="6513" y="8234"/>
                    <a:pt x="6539" y="7815"/>
                    <a:pt x="6539" y="7396"/>
                  </a:cubicBezTo>
                  <a:cubicBezTo>
                    <a:pt x="6539" y="3703"/>
                    <a:pt x="3881" y="625"/>
                    <a:pt x="36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34"/>
            <p:cNvSpPr/>
            <p:nvPr/>
          </p:nvSpPr>
          <p:spPr>
            <a:xfrm>
              <a:off x="6544175" y="2067400"/>
              <a:ext cx="78300" cy="24250"/>
            </a:xfrm>
            <a:custGeom>
              <a:avLst/>
              <a:gdLst/>
              <a:ahLst/>
              <a:cxnLst/>
              <a:rect l="l" t="t" r="r" b="b"/>
              <a:pathLst>
                <a:path w="3132" h="970" extrusionOk="0">
                  <a:moveTo>
                    <a:pt x="117" y="1"/>
                  </a:moveTo>
                  <a:lnTo>
                    <a:pt x="1" y="242"/>
                  </a:lnTo>
                  <a:lnTo>
                    <a:pt x="491" y="706"/>
                  </a:lnTo>
                  <a:cubicBezTo>
                    <a:pt x="1138" y="884"/>
                    <a:pt x="1799" y="969"/>
                    <a:pt x="2449" y="969"/>
                  </a:cubicBezTo>
                  <a:cubicBezTo>
                    <a:pt x="2678" y="969"/>
                    <a:pt x="2906" y="959"/>
                    <a:pt x="3132" y="938"/>
                  </a:cubicBezTo>
                  <a:cubicBezTo>
                    <a:pt x="2677" y="902"/>
                    <a:pt x="2240" y="822"/>
                    <a:pt x="1820" y="706"/>
                  </a:cubicBezTo>
                  <a:cubicBezTo>
                    <a:pt x="1214" y="536"/>
                    <a:pt x="643" y="304"/>
                    <a:pt x="117" y="1"/>
                  </a:cubicBezTo>
                  <a:close/>
                </a:path>
              </a:pathLst>
            </a:custGeom>
            <a:solidFill>
              <a:srgbClr val="78433F">
                <a:alpha val="1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34"/>
            <p:cNvSpPr/>
            <p:nvPr/>
          </p:nvSpPr>
          <p:spPr>
            <a:xfrm>
              <a:off x="6498900" y="1715850"/>
              <a:ext cx="123575" cy="63000"/>
            </a:xfrm>
            <a:custGeom>
              <a:avLst/>
              <a:gdLst/>
              <a:ahLst/>
              <a:cxnLst/>
              <a:rect l="l" t="t" r="r" b="b"/>
              <a:pathLst>
                <a:path w="4943" h="2520" extrusionOk="0">
                  <a:moveTo>
                    <a:pt x="4272" y="0"/>
                  </a:moveTo>
                  <a:cubicBezTo>
                    <a:pt x="3000" y="0"/>
                    <a:pt x="1724" y="323"/>
                    <a:pt x="572" y="976"/>
                  </a:cubicBezTo>
                  <a:lnTo>
                    <a:pt x="1" y="2519"/>
                  </a:lnTo>
                  <a:cubicBezTo>
                    <a:pt x="545" y="1904"/>
                    <a:pt x="1187" y="1386"/>
                    <a:pt x="1901" y="976"/>
                  </a:cubicBezTo>
                  <a:cubicBezTo>
                    <a:pt x="2811" y="458"/>
                    <a:pt x="3846" y="128"/>
                    <a:pt x="4943" y="30"/>
                  </a:cubicBezTo>
                  <a:cubicBezTo>
                    <a:pt x="4720" y="10"/>
                    <a:pt x="4496" y="0"/>
                    <a:pt x="4272" y="0"/>
                  </a:cubicBezTo>
                  <a:close/>
                </a:path>
              </a:pathLst>
            </a:custGeom>
            <a:solidFill>
              <a:srgbClr val="78433F">
                <a:alpha val="1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34"/>
            <p:cNvSpPr/>
            <p:nvPr/>
          </p:nvSpPr>
          <p:spPr>
            <a:xfrm>
              <a:off x="6406800" y="1852850"/>
              <a:ext cx="97475" cy="183150"/>
            </a:xfrm>
            <a:custGeom>
              <a:avLst/>
              <a:gdLst/>
              <a:ahLst/>
              <a:cxnLst/>
              <a:rect l="l" t="t" r="r" b="b"/>
              <a:pathLst>
                <a:path w="3899" h="7326" extrusionOk="0">
                  <a:moveTo>
                    <a:pt x="723" y="1"/>
                  </a:moveTo>
                  <a:cubicBezTo>
                    <a:pt x="0" y="2570"/>
                    <a:pt x="687" y="5380"/>
                    <a:pt x="2623" y="7325"/>
                  </a:cubicBezTo>
                  <a:lnTo>
                    <a:pt x="3899" y="7325"/>
                  </a:lnTo>
                  <a:lnTo>
                    <a:pt x="3899" y="7271"/>
                  </a:lnTo>
                  <a:cubicBezTo>
                    <a:pt x="2578" y="5915"/>
                    <a:pt x="1767" y="4069"/>
                    <a:pt x="1767" y="2035"/>
                  </a:cubicBezTo>
                  <a:cubicBezTo>
                    <a:pt x="1767" y="1330"/>
                    <a:pt x="1865" y="652"/>
                    <a:pt x="2052" y="1"/>
                  </a:cubicBezTo>
                  <a:close/>
                </a:path>
              </a:pathLst>
            </a:custGeom>
            <a:solidFill>
              <a:srgbClr val="78433F">
                <a:alpha val="1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34"/>
            <p:cNvSpPr/>
            <p:nvPr/>
          </p:nvSpPr>
          <p:spPr>
            <a:xfrm>
              <a:off x="6425075" y="1740225"/>
              <a:ext cx="192275" cy="344600"/>
            </a:xfrm>
            <a:custGeom>
              <a:avLst/>
              <a:gdLst/>
              <a:ahLst/>
              <a:cxnLst/>
              <a:rect l="l" t="t" r="r" b="b"/>
              <a:pathLst>
                <a:path w="7691" h="13784" extrusionOk="0">
                  <a:moveTo>
                    <a:pt x="3525" y="1"/>
                  </a:moveTo>
                  <a:cubicBezTo>
                    <a:pt x="1821" y="973"/>
                    <a:pt x="536" y="2579"/>
                    <a:pt x="1" y="4506"/>
                  </a:cubicBezTo>
                  <a:lnTo>
                    <a:pt x="759" y="6040"/>
                  </a:lnTo>
                  <a:cubicBezTo>
                    <a:pt x="768" y="6058"/>
                    <a:pt x="777" y="6076"/>
                    <a:pt x="777" y="6085"/>
                  </a:cubicBezTo>
                  <a:lnTo>
                    <a:pt x="1294" y="7378"/>
                  </a:lnTo>
                  <a:cubicBezTo>
                    <a:pt x="1339" y="7485"/>
                    <a:pt x="1401" y="7575"/>
                    <a:pt x="1491" y="7646"/>
                  </a:cubicBezTo>
                  <a:lnTo>
                    <a:pt x="2035" y="8092"/>
                  </a:lnTo>
                  <a:cubicBezTo>
                    <a:pt x="2186" y="8226"/>
                    <a:pt x="2276" y="8422"/>
                    <a:pt x="2276" y="8610"/>
                  </a:cubicBezTo>
                  <a:cubicBezTo>
                    <a:pt x="2276" y="8726"/>
                    <a:pt x="2240" y="8841"/>
                    <a:pt x="2186" y="8940"/>
                  </a:cubicBezTo>
                  <a:cubicBezTo>
                    <a:pt x="1865" y="9511"/>
                    <a:pt x="1722" y="10162"/>
                    <a:pt x="1794" y="10813"/>
                  </a:cubicBezTo>
                  <a:lnTo>
                    <a:pt x="1901" y="11830"/>
                  </a:lnTo>
                  <a:cubicBezTo>
                    <a:pt x="2820" y="12749"/>
                    <a:pt x="3971" y="13436"/>
                    <a:pt x="5255" y="13784"/>
                  </a:cubicBezTo>
                  <a:lnTo>
                    <a:pt x="5112" y="12927"/>
                  </a:lnTo>
                  <a:cubicBezTo>
                    <a:pt x="5068" y="12633"/>
                    <a:pt x="5228" y="12339"/>
                    <a:pt x="5505" y="12231"/>
                  </a:cubicBezTo>
                  <a:lnTo>
                    <a:pt x="5710" y="12142"/>
                  </a:lnTo>
                  <a:cubicBezTo>
                    <a:pt x="5951" y="12035"/>
                    <a:pt x="6103" y="11803"/>
                    <a:pt x="6103" y="11545"/>
                  </a:cubicBezTo>
                  <a:cubicBezTo>
                    <a:pt x="6103" y="11509"/>
                    <a:pt x="6103" y="11482"/>
                    <a:pt x="6103" y="11446"/>
                  </a:cubicBezTo>
                  <a:cubicBezTo>
                    <a:pt x="6058" y="11161"/>
                    <a:pt x="6219" y="10875"/>
                    <a:pt x="6486" y="10759"/>
                  </a:cubicBezTo>
                  <a:lnTo>
                    <a:pt x="6959" y="10554"/>
                  </a:lnTo>
                  <a:cubicBezTo>
                    <a:pt x="7138" y="10483"/>
                    <a:pt x="7262" y="10340"/>
                    <a:pt x="7325" y="10162"/>
                  </a:cubicBezTo>
                  <a:lnTo>
                    <a:pt x="7512" y="9582"/>
                  </a:lnTo>
                  <a:cubicBezTo>
                    <a:pt x="7691" y="9056"/>
                    <a:pt x="7610" y="8476"/>
                    <a:pt x="7289" y="8021"/>
                  </a:cubicBezTo>
                  <a:lnTo>
                    <a:pt x="6995" y="7584"/>
                  </a:lnTo>
                  <a:cubicBezTo>
                    <a:pt x="6658" y="7098"/>
                    <a:pt x="6108" y="6810"/>
                    <a:pt x="5521" y="6810"/>
                  </a:cubicBezTo>
                  <a:cubicBezTo>
                    <a:pt x="5471" y="6810"/>
                    <a:pt x="5421" y="6812"/>
                    <a:pt x="5371" y="6816"/>
                  </a:cubicBezTo>
                  <a:lnTo>
                    <a:pt x="3908" y="6941"/>
                  </a:lnTo>
                  <a:cubicBezTo>
                    <a:pt x="3875" y="6944"/>
                    <a:pt x="3841" y="6946"/>
                    <a:pt x="3807" y="6946"/>
                  </a:cubicBezTo>
                  <a:cubicBezTo>
                    <a:pt x="3530" y="6946"/>
                    <a:pt x="3258" y="6847"/>
                    <a:pt x="3043" y="6656"/>
                  </a:cubicBezTo>
                  <a:lnTo>
                    <a:pt x="2838" y="6477"/>
                  </a:lnTo>
                  <a:cubicBezTo>
                    <a:pt x="2499" y="6183"/>
                    <a:pt x="2365" y="5710"/>
                    <a:pt x="2508" y="5282"/>
                  </a:cubicBezTo>
                  <a:lnTo>
                    <a:pt x="2793" y="4363"/>
                  </a:lnTo>
                  <a:cubicBezTo>
                    <a:pt x="2838" y="4229"/>
                    <a:pt x="2936" y="4122"/>
                    <a:pt x="3070" y="4060"/>
                  </a:cubicBezTo>
                  <a:lnTo>
                    <a:pt x="3944" y="3658"/>
                  </a:lnTo>
                  <a:cubicBezTo>
                    <a:pt x="4122" y="3569"/>
                    <a:pt x="4238" y="3391"/>
                    <a:pt x="4238" y="3194"/>
                  </a:cubicBezTo>
                  <a:cubicBezTo>
                    <a:pt x="4238" y="3132"/>
                    <a:pt x="4220" y="3079"/>
                    <a:pt x="4203" y="3016"/>
                  </a:cubicBezTo>
                  <a:cubicBezTo>
                    <a:pt x="4087" y="2722"/>
                    <a:pt x="4265" y="2401"/>
                    <a:pt x="4568" y="2338"/>
                  </a:cubicBezTo>
                  <a:lnTo>
                    <a:pt x="4854" y="2276"/>
                  </a:lnTo>
                  <a:cubicBezTo>
                    <a:pt x="5050" y="2231"/>
                    <a:pt x="5202" y="2079"/>
                    <a:pt x="5246" y="1874"/>
                  </a:cubicBezTo>
                  <a:lnTo>
                    <a:pt x="5300" y="1580"/>
                  </a:lnTo>
                  <a:cubicBezTo>
                    <a:pt x="5336" y="1375"/>
                    <a:pt x="5255" y="1178"/>
                    <a:pt x="5086" y="1062"/>
                  </a:cubicBezTo>
                  <a:lnTo>
                    <a:pt x="352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34"/>
            <p:cNvSpPr/>
            <p:nvPr/>
          </p:nvSpPr>
          <p:spPr>
            <a:xfrm>
              <a:off x="6469025" y="1987350"/>
              <a:ext cx="87450" cy="97475"/>
            </a:xfrm>
            <a:custGeom>
              <a:avLst/>
              <a:gdLst/>
              <a:ahLst/>
              <a:cxnLst/>
              <a:rect l="l" t="t" r="r" b="b"/>
              <a:pathLst>
                <a:path w="3498" h="3899" extrusionOk="0">
                  <a:moveTo>
                    <a:pt x="80" y="0"/>
                  </a:moveTo>
                  <a:cubicBezTo>
                    <a:pt x="18" y="304"/>
                    <a:pt x="0" y="616"/>
                    <a:pt x="36" y="928"/>
                  </a:cubicBezTo>
                  <a:lnTo>
                    <a:pt x="143" y="1945"/>
                  </a:lnTo>
                  <a:cubicBezTo>
                    <a:pt x="1062" y="2864"/>
                    <a:pt x="2204" y="3551"/>
                    <a:pt x="3497" y="3899"/>
                  </a:cubicBezTo>
                  <a:lnTo>
                    <a:pt x="3408" y="3355"/>
                  </a:lnTo>
                  <a:cubicBezTo>
                    <a:pt x="2685" y="2989"/>
                    <a:pt x="2034" y="2507"/>
                    <a:pt x="1481" y="1945"/>
                  </a:cubicBezTo>
                  <a:cubicBezTo>
                    <a:pt x="910" y="1383"/>
                    <a:pt x="437" y="723"/>
                    <a:pt x="80" y="0"/>
                  </a:cubicBezTo>
                  <a:close/>
                </a:path>
              </a:pathLst>
            </a:custGeom>
            <a:solidFill>
              <a:srgbClr val="78433F">
                <a:alpha val="1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34"/>
            <p:cNvSpPr/>
            <p:nvPr/>
          </p:nvSpPr>
          <p:spPr>
            <a:xfrm>
              <a:off x="6425075" y="1764325"/>
              <a:ext cx="72525" cy="145425"/>
            </a:xfrm>
            <a:custGeom>
              <a:avLst/>
              <a:gdLst/>
              <a:ahLst/>
              <a:cxnLst/>
              <a:rect l="l" t="t" r="r" b="b"/>
              <a:pathLst>
                <a:path w="2901" h="5817" extrusionOk="0">
                  <a:moveTo>
                    <a:pt x="2195" y="0"/>
                  </a:moveTo>
                  <a:cubicBezTo>
                    <a:pt x="1928" y="241"/>
                    <a:pt x="1669" y="509"/>
                    <a:pt x="1437" y="785"/>
                  </a:cubicBezTo>
                  <a:cubicBezTo>
                    <a:pt x="786" y="1588"/>
                    <a:pt x="286" y="2516"/>
                    <a:pt x="1" y="3542"/>
                  </a:cubicBezTo>
                  <a:lnTo>
                    <a:pt x="759" y="5076"/>
                  </a:lnTo>
                  <a:cubicBezTo>
                    <a:pt x="768" y="5094"/>
                    <a:pt x="777" y="5112"/>
                    <a:pt x="777" y="5121"/>
                  </a:cubicBezTo>
                  <a:lnTo>
                    <a:pt x="1053" y="5817"/>
                  </a:lnTo>
                  <a:cubicBezTo>
                    <a:pt x="1053" y="5736"/>
                    <a:pt x="1053" y="5656"/>
                    <a:pt x="1053" y="5576"/>
                  </a:cubicBezTo>
                  <a:cubicBezTo>
                    <a:pt x="1053" y="4871"/>
                    <a:pt x="1152" y="4184"/>
                    <a:pt x="1330" y="3542"/>
                  </a:cubicBezTo>
                  <a:cubicBezTo>
                    <a:pt x="1633" y="2454"/>
                    <a:pt x="2177" y="1463"/>
                    <a:pt x="2900" y="634"/>
                  </a:cubicBezTo>
                  <a:lnTo>
                    <a:pt x="2195" y="0"/>
                  </a:lnTo>
                  <a:close/>
                </a:path>
              </a:pathLst>
            </a:custGeom>
            <a:solidFill>
              <a:srgbClr val="78433F">
                <a:alpha val="1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34"/>
            <p:cNvSpPr/>
            <p:nvPr/>
          </p:nvSpPr>
          <p:spPr>
            <a:xfrm>
              <a:off x="6518750" y="1859550"/>
              <a:ext cx="12075" cy="25475"/>
            </a:xfrm>
            <a:custGeom>
              <a:avLst/>
              <a:gdLst/>
              <a:ahLst/>
              <a:cxnLst/>
              <a:rect l="l" t="t" r="r" b="b"/>
              <a:pathLst>
                <a:path w="483" h="1019" extrusionOk="0">
                  <a:moveTo>
                    <a:pt x="248" y="0"/>
                  </a:moveTo>
                  <a:cubicBezTo>
                    <a:pt x="243" y="0"/>
                    <a:pt x="238" y="0"/>
                    <a:pt x="233" y="1"/>
                  </a:cubicBezTo>
                  <a:cubicBezTo>
                    <a:pt x="99" y="1"/>
                    <a:pt x="1" y="116"/>
                    <a:pt x="1" y="250"/>
                  </a:cubicBezTo>
                  <a:lnTo>
                    <a:pt x="1" y="768"/>
                  </a:lnTo>
                  <a:cubicBezTo>
                    <a:pt x="1" y="902"/>
                    <a:pt x="99" y="1018"/>
                    <a:pt x="233" y="1018"/>
                  </a:cubicBezTo>
                  <a:cubicBezTo>
                    <a:pt x="238" y="1018"/>
                    <a:pt x="244" y="1018"/>
                    <a:pt x="249" y="1018"/>
                  </a:cubicBezTo>
                  <a:cubicBezTo>
                    <a:pt x="383" y="1018"/>
                    <a:pt x="482" y="914"/>
                    <a:pt x="482" y="777"/>
                  </a:cubicBezTo>
                  <a:lnTo>
                    <a:pt x="482" y="241"/>
                  </a:lnTo>
                  <a:cubicBezTo>
                    <a:pt x="482" y="112"/>
                    <a:pt x="383" y="0"/>
                    <a:pt x="2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34"/>
            <p:cNvSpPr/>
            <p:nvPr/>
          </p:nvSpPr>
          <p:spPr>
            <a:xfrm>
              <a:off x="6680900" y="1859500"/>
              <a:ext cx="12050" cy="25550"/>
            </a:xfrm>
            <a:custGeom>
              <a:avLst/>
              <a:gdLst/>
              <a:ahLst/>
              <a:cxnLst/>
              <a:rect l="l" t="t" r="r" b="b"/>
              <a:pathLst>
                <a:path w="482" h="1022" extrusionOk="0">
                  <a:moveTo>
                    <a:pt x="243" y="1"/>
                  </a:moveTo>
                  <a:cubicBezTo>
                    <a:pt x="234" y="1"/>
                    <a:pt x="224" y="1"/>
                    <a:pt x="214" y="3"/>
                  </a:cubicBezTo>
                  <a:cubicBezTo>
                    <a:pt x="89" y="20"/>
                    <a:pt x="0" y="127"/>
                    <a:pt x="0" y="252"/>
                  </a:cubicBezTo>
                  <a:lnTo>
                    <a:pt x="0" y="770"/>
                  </a:lnTo>
                  <a:cubicBezTo>
                    <a:pt x="0" y="895"/>
                    <a:pt x="89" y="1011"/>
                    <a:pt x="214" y="1020"/>
                  </a:cubicBezTo>
                  <a:cubicBezTo>
                    <a:pt x="224" y="1021"/>
                    <a:pt x="234" y="1021"/>
                    <a:pt x="243" y="1021"/>
                  </a:cubicBezTo>
                  <a:cubicBezTo>
                    <a:pt x="374" y="1021"/>
                    <a:pt x="482" y="912"/>
                    <a:pt x="482" y="779"/>
                  </a:cubicBezTo>
                  <a:lnTo>
                    <a:pt x="482" y="243"/>
                  </a:lnTo>
                  <a:cubicBezTo>
                    <a:pt x="482" y="110"/>
                    <a:pt x="374" y="1"/>
                    <a:pt x="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34"/>
            <p:cNvSpPr/>
            <p:nvPr/>
          </p:nvSpPr>
          <p:spPr>
            <a:xfrm>
              <a:off x="6579850" y="1872525"/>
              <a:ext cx="52000" cy="21175"/>
            </a:xfrm>
            <a:custGeom>
              <a:avLst/>
              <a:gdLst/>
              <a:ahLst/>
              <a:cxnLst/>
              <a:rect l="l" t="t" r="r" b="b"/>
              <a:pathLst>
                <a:path w="2080" h="847" extrusionOk="0">
                  <a:moveTo>
                    <a:pt x="277" y="1"/>
                  </a:moveTo>
                  <a:cubicBezTo>
                    <a:pt x="219" y="1"/>
                    <a:pt x="162" y="21"/>
                    <a:pt x="117" y="61"/>
                  </a:cubicBezTo>
                  <a:cubicBezTo>
                    <a:pt x="10" y="151"/>
                    <a:pt x="1" y="311"/>
                    <a:pt x="90" y="418"/>
                  </a:cubicBezTo>
                  <a:cubicBezTo>
                    <a:pt x="331" y="695"/>
                    <a:pt x="679" y="846"/>
                    <a:pt x="1045" y="846"/>
                  </a:cubicBezTo>
                  <a:cubicBezTo>
                    <a:pt x="1402" y="846"/>
                    <a:pt x="1749" y="695"/>
                    <a:pt x="1990" y="418"/>
                  </a:cubicBezTo>
                  <a:cubicBezTo>
                    <a:pt x="2080" y="311"/>
                    <a:pt x="2071" y="151"/>
                    <a:pt x="1964" y="61"/>
                  </a:cubicBezTo>
                  <a:cubicBezTo>
                    <a:pt x="1919" y="21"/>
                    <a:pt x="1861" y="1"/>
                    <a:pt x="1804" y="1"/>
                  </a:cubicBezTo>
                  <a:cubicBezTo>
                    <a:pt x="1734" y="1"/>
                    <a:pt x="1664" y="30"/>
                    <a:pt x="1616" y="88"/>
                  </a:cubicBezTo>
                  <a:cubicBezTo>
                    <a:pt x="1473" y="258"/>
                    <a:pt x="1259" y="347"/>
                    <a:pt x="1045" y="347"/>
                  </a:cubicBezTo>
                  <a:cubicBezTo>
                    <a:pt x="822" y="347"/>
                    <a:pt x="608" y="258"/>
                    <a:pt x="465" y="88"/>
                  </a:cubicBezTo>
                  <a:cubicBezTo>
                    <a:pt x="416" y="30"/>
                    <a:pt x="346" y="1"/>
                    <a:pt x="2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34"/>
            <p:cNvSpPr/>
            <p:nvPr/>
          </p:nvSpPr>
          <p:spPr>
            <a:xfrm>
              <a:off x="6398325" y="1723825"/>
              <a:ext cx="183625" cy="120975"/>
            </a:xfrm>
            <a:custGeom>
              <a:avLst/>
              <a:gdLst/>
              <a:ahLst/>
              <a:cxnLst/>
              <a:rect l="l" t="t" r="r" b="b"/>
              <a:pathLst>
                <a:path w="7345" h="4839" extrusionOk="0">
                  <a:moveTo>
                    <a:pt x="2745" y="1"/>
                  </a:moveTo>
                  <a:cubicBezTo>
                    <a:pt x="2508" y="1"/>
                    <a:pt x="2268" y="20"/>
                    <a:pt x="2025" y="59"/>
                  </a:cubicBezTo>
                  <a:cubicBezTo>
                    <a:pt x="1784" y="104"/>
                    <a:pt x="1544" y="166"/>
                    <a:pt x="1303" y="246"/>
                  </a:cubicBezTo>
                  <a:cubicBezTo>
                    <a:pt x="964" y="362"/>
                    <a:pt x="580" y="541"/>
                    <a:pt x="223" y="773"/>
                  </a:cubicBezTo>
                  <a:cubicBezTo>
                    <a:pt x="63" y="871"/>
                    <a:pt x="0" y="1076"/>
                    <a:pt x="72" y="1254"/>
                  </a:cubicBezTo>
                  <a:lnTo>
                    <a:pt x="72" y="1263"/>
                  </a:lnTo>
                  <a:cubicBezTo>
                    <a:pt x="131" y="1417"/>
                    <a:pt x="289" y="1514"/>
                    <a:pt x="452" y="1514"/>
                  </a:cubicBezTo>
                  <a:cubicBezTo>
                    <a:pt x="459" y="1514"/>
                    <a:pt x="466" y="1514"/>
                    <a:pt x="473" y="1513"/>
                  </a:cubicBezTo>
                  <a:cubicBezTo>
                    <a:pt x="644" y="1502"/>
                    <a:pt x="809" y="1495"/>
                    <a:pt x="970" y="1495"/>
                  </a:cubicBezTo>
                  <a:cubicBezTo>
                    <a:pt x="2174" y="1495"/>
                    <a:pt x="3116" y="1844"/>
                    <a:pt x="3863" y="2914"/>
                  </a:cubicBezTo>
                  <a:cubicBezTo>
                    <a:pt x="3917" y="2994"/>
                    <a:pt x="3970" y="3074"/>
                    <a:pt x="4024" y="3164"/>
                  </a:cubicBezTo>
                  <a:lnTo>
                    <a:pt x="3221" y="3699"/>
                  </a:lnTo>
                  <a:cubicBezTo>
                    <a:pt x="3051" y="3815"/>
                    <a:pt x="3096" y="4082"/>
                    <a:pt x="3301" y="4136"/>
                  </a:cubicBezTo>
                  <a:lnTo>
                    <a:pt x="5995" y="4814"/>
                  </a:lnTo>
                  <a:cubicBezTo>
                    <a:pt x="6059" y="4831"/>
                    <a:pt x="6122" y="4839"/>
                    <a:pt x="6185" y="4839"/>
                  </a:cubicBezTo>
                  <a:cubicBezTo>
                    <a:pt x="6554" y="4839"/>
                    <a:pt x="6887" y="4562"/>
                    <a:pt x="6941" y="4181"/>
                  </a:cubicBezTo>
                  <a:lnTo>
                    <a:pt x="7324" y="1433"/>
                  </a:lnTo>
                  <a:cubicBezTo>
                    <a:pt x="7345" y="1271"/>
                    <a:pt x="7218" y="1151"/>
                    <a:pt x="7081" y="1151"/>
                  </a:cubicBezTo>
                  <a:cubicBezTo>
                    <a:pt x="7037" y="1151"/>
                    <a:pt x="6991" y="1163"/>
                    <a:pt x="6950" y="1192"/>
                  </a:cubicBezTo>
                  <a:lnTo>
                    <a:pt x="6254" y="1656"/>
                  </a:lnTo>
                  <a:cubicBezTo>
                    <a:pt x="5363" y="643"/>
                    <a:pt x="4121" y="1"/>
                    <a:pt x="27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34"/>
            <p:cNvSpPr/>
            <p:nvPr/>
          </p:nvSpPr>
          <p:spPr>
            <a:xfrm>
              <a:off x="6629750" y="1962425"/>
              <a:ext cx="183650" cy="120950"/>
            </a:xfrm>
            <a:custGeom>
              <a:avLst/>
              <a:gdLst/>
              <a:ahLst/>
              <a:cxnLst/>
              <a:rect l="l" t="t" r="r" b="b"/>
              <a:pathLst>
                <a:path w="7346" h="4838" extrusionOk="0">
                  <a:moveTo>
                    <a:pt x="1161" y="0"/>
                  </a:moveTo>
                  <a:cubicBezTo>
                    <a:pt x="794" y="0"/>
                    <a:pt x="466" y="277"/>
                    <a:pt x="405" y="658"/>
                  </a:cubicBezTo>
                  <a:lnTo>
                    <a:pt x="21" y="3406"/>
                  </a:lnTo>
                  <a:cubicBezTo>
                    <a:pt x="1" y="3567"/>
                    <a:pt x="128" y="3688"/>
                    <a:pt x="264" y="3688"/>
                  </a:cubicBezTo>
                  <a:cubicBezTo>
                    <a:pt x="309" y="3688"/>
                    <a:pt x="354" y="3675"/>
                    <a:pt x="396" y="3647"/>
                  </a:cubicBezTo>
                  <a:lnTo>
                    <a:pt x="1092" y="3183"/>
                  </a:lnTo>
                  <a:cubicBezTo>
                    <a:pt x="1983" y="4196"/>
                    <a:pt x="3224" y="4838"/>
                    <a:pt x="4601" y="4838"/>
                  </a:cubicBezTo>
                  <a:cubicBezTo>
                    <a:pt x="4837" y="4838"/>
                    <a:pt x="5077" y="4819"/>
                    <a:pt x="5320" y="4780"/>
                  </a:cubicBezTo>
                  <a:cubicBezTo>
                    <a:pt x="5570" y="4735"/>
                    <a:pt x="5811" y="4673"/>
                    <a:pt x="6043" y="4592"/>
                  </a:cubicBezTo>
                  <a:cubicBezTo>
                    <a:pt x="6382" y="4476"/>
                    <a:pt x="6765" y="4298"/>
                    <a:pt x="7122" y="4066"/>
                  </a:cubicBezTo>
                  <a:cubicBezTo>
                    <a:pt x="7283" y="3968"/>
                    <a:pt x="7345" y="3763"/>
                    <a:pt x="7274" y="3584"/>
                  </a:cubicBezTo>
                  <a:lnTo>
                    <a:pt x="7274" y="3575"/>
                  </a:lnTo>
                  <a:cubicBezTo>
                    <a:pt x="7214" y="3422"/>
                    <a:pt x="7056" y="3325"/>
                    <a:pt x="6894" y="3325"/>
                  </a:cubicBezTo>
                  <a:cubicBezTo>
                    <a:pt x="6887" y="3325"/>
                    <a:pt x="6880" y="3325"/>
                    <a:pt x="6872" y="3326"/>
                  </a:cubicBezTo>
                  <a:cubicBezTo>
                    <a:pt x="6703" y="3337"/>
                    <a:pt x="6538" y="3343"/>
                    <a:pt x="6378" y="3343"/>
                  </a:cubicBezTo>
                  <a:cubicBezTo>
                    <a:pt x="5179" y="3343"/>
                    <a:pt x="4231" y="2995"/>
                    <a:pt x="3491" y="1925"/>
                  </a:cubicBezTo>
                  <a:cubicBezTo>
                    <a:pt x="3429" y="1845"/>
                    <a:pt x="3375" y="1764"/>
                    <a:pt x="3331" y="1675"/>
                  </a:cubicBezTo>
                  <a:lnTo>
                    <a:pt x="4125" y="1140"/>
                  </a:lnTo>
                  <a:cubicBezTo>
                    <a:pt x="4294" y="1024"/>
                    <a:pt x="4250" y="756"/>
                    <a:pt x="4044" y="703"/>
                  </a:cubicBezTo>
                  <a:lnTo>
                    <a:pt x="1350" y="25"/>
                  </a:lnTo>
                  <a:cubicBezTo>
                    <a:pt x="1287" y="8"/>
                    <a:pt x="1223" y="0"/>
                    <a:pt x="11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2" name="Google Shape;1672;p34"/>
          <p:cNvGrpSpPr/>
          <p:nvPr/>
        </p:nvGrpSpPr>
        <p:grpSpPr>
          <a:xfrm>
            <a:off x="892406" y="3493573"/>
            <a:ext cx="423186" cy="479707"/>
            <a:chOff x="3232450" y="2979750"/>
            <a:chExt cx="364250" cy="412900"/>
          </a:xfrm>
        </p:grpSpPr>
        <p:sp>
          <p:nvSpPr>
            <p:cNvPr id="1673" name="Google Shape;1673;p34"/>
            <p:cNvSpPr/>
            <p:nvPr/>
          </p:nvSpPr>
          <p:spPr>
            <a:xfrm>
              <a:off x="3300250" y="3284450"/>
              <a:ext cx="228650" cy="108200"/>
            </a:xfrm>
            <a:custGeom>
              <a:avLst/>
              <a:gdLst/>
              <a:ahLst/>
              <a:cxnLst/>
              <a:rect l="l" t="t" r="r" b="b"/>
              <a:pathLst>
                <a:path w="9146" h="4328" extrusionOk="0">
                  <a:moveTo>
                    <a:pt x="2499" y="1"/>
                  </a:moveTo>
                  <a:lnTo>
                    <a:pt x="2552" y="474"/>
                  </a:lnTo>
                  <a:lnTo>
                    <a:pt x="1714" y="563"/>
                  </a:lnTo>
                  <a:cubicBezTo>
                    <a:pt x="982" y="1196"/>
                    <a:pt x="1" y="2409"/>
                    <a:pt x="1" y="4327"/>
                  </a:cubicBezTo>
                  <a:lnTo>
                    <a:pt x="9145" y="4327"/>
                  </a:lnTo>
                  <a:cubicBezTo>
                    <a:pt x="9145" y="2409"/>
                    <a:pt x="8164" y="1187"/>
                    <a:pt x="7432" y="554"/>
                  </a:cubicBezTo>
                  <a:lnTo>
                    <a:pt x="7040" y="554"/>
                  </a:lnTo>
                  <a:lnTo>
                    <a:pt x="66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34"/>
            <p:cNvSpPr/>
            <p:nvPr/>
          </p:nvSpPr>
          <p:spPr>
            <a:xfrm>
              <a:off x="3300250" y="3298275"/>
              <a:ext cx="67825" cy="94375"/>
            </a:xfrm>
            <a:custGeom>
              <a:avLst/>
              <a:gdLst/>
              <a:ahLst/>
              <a:cxnLst/>
              <a:rect l="l" t="t" r="r" b="b"/>
              <a:pathLst>
                <a:path w="2713" h="3775" extrusionOk="0">
                  <a:moveTo>
                    <a:pt x="1714" y="1"/>
                  </a:moveTo>
                  <a:cubicBezTo>
                    <a:pt x="982" y="634"/>
                    <a:pt x="1" y="1856"/>
                    <a:pt x="1" y="3774"/>
                  </a:cubicBezTo>
                  <a:lnTo>
                    <a:pt x="1000" y="3774"/>
                  </a:lnTo>
                  <a:cubicBezTo>
                    <a:pt x="1000" y="1856"/>
                    <a:pt x="1981" y="634"/>
                    <a:pt x="2713" y="1"/>
                  </a:cubicBezTo>
                  <a:close/>
                </a:path>
              </a:pathLst>
            </a:custGeom>
            <a:solidFill>
              <a:srgbClr val="78433F">
                <a:alpha val="1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34"/>
            <p:cNvSpPr/>
            <p:nvPr/>
          </p:nvSpPr>
          <p:spPr>
            <a:xfrm>
              <a:off x="3342850" y="3284450"/>
              <a:ext cx="41975" cy="87225"/>
            </a:xfrm>
            <a:custGeom>
              <a:avLst/>
              <a:gdLst/>
              <a:ahLst/>
              <a:cxnLst/>
              <a:rect l="l" t="t" r="r" b="b"/>
              <a:pathLst>
                <a:path w="1679" h="3489" extrusionOk="0">
                  <a:moveTo>
                    <a:pt x="786" y="1"/>
                  </a:moveTo>
                  <a:cubicBezTo>
                    <a:pt x="786" y="1"/>
                    <a:pt x="438" y="179"/>
                    <a:pt x="1" y="554"/>
                  </a:cubicBezTo>
                  <a:lnTo>
                    <a:pt x="1" y="3489"/>
                  </a:lnTo>
                  <a:lnTo>
                    <a:pt x="1678" y="3489"/>
                  </a:lnTo>
                  <a:lnTo>
                    <a:pt x="167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34"/>
            <p:cNvSpPr/>
            <p:nvPr/>
          </p:nvSpPr>
          <p:spPr>
            <a:xfrm>
              <a:off x="3342850" y="3284450"/>
              <a:ext cx="41975" cy="43300"/>
            </a:xfrm>
            <a:custGeom>
              <a:avLst/>
              <a:gdLst/>
              <a:ahLst/>
              <a:cxnLst/>
              <a:rect l="l" t="t" r="r" b="b"/>
              <a:pathLst>
                <a:path w="1679" h="1732" extrusionOk="0">
                  <a:moveTo>
                    <a:pt x="786" y="1"/>
                  </a:moveTo>
                  <a:cubicBezTo>
                    <a:pt x="777" y="1"/>
                    <a:pt x="438" y="179"/>
                    <a:pt x="1" y="554"/>
                  </a:cubicBezTo>
                  <a:lnTo>
                    <a:pt x="1" y="1731"/>
                  </a:lnTo>
                  <a:cubicBezTo>
                    <a:pt x="313" y="1223"/>
                    <a:pt x="679" y="839"/>
                    <a:pt x="1000" y="554"/>
                  </a:cubicBezTo>
                  <a:cubicBezTo>
                    <a:pt x="1294" y="304"/>
                    <a:pt x="1544" y="135"/>
                    <a:pt x="1678" y="63"/>
                  </a:cubicBezTo>
                  <a:lnTo>
                    <a:pt x="1678" y="1"/>
                  </a:lnTo>
                  <a:close/>
                </a:path>
              </a:pathLst>
            </a:custGeom>
            <a:solidFill>
              <a:srgbClr val="78433F">
                <a:alpha val="1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34"/>
            <p:cNvSpPr/>
            <p:nvPr/>
          </p:nvSpPr>
          <p:spPr>
            <a:xfrm>
              <a:off x="3444550" y="3284450"/>
              <a:ext cx="41975" cy="87225"/>
            </a:xfrm>
            <a:custGeom>
              <a:avLst/>
              <a:gdLst/>
              <a:ahLst/>
              <a:cxnLst/>
              <a:rect l="l" t="t" r="r" b="b"/>
              <a:pathLst>
                <a:path w="1679" h="3489" extrusionOk="0">
                  <a:moveTo>
                    <a:pt x="1" y="1"/>
                  </a:moveTo>
                  <a:lnTo>
                    <a:pt x="1" y="3489"/>
                  </a:lnTo>
                  <a:lnTo>
                    <a:pt x="1678" y="3489"/>
                  </a:lnTo>
                  <a:lnTo>
                    <a:pt x="1678" y="563"/>
                  </a:lnTo>
                  <a:cubicBezTo>
                    <a:pt x="1241" y="179"/>
                    <a:pt x="893" y="1"/>
                    <a:pt x="8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34"/>
            <p:cNvSpPr/>
            <p:nvPr/>
          </p:nvSpPr>
          <p:spPr>
            <a:xfrm>
              <a:off x="3243625" y="2979750"/>
              <a:ext cx="341900" cy="170925"/>
            </a:xfrm>
            <a:custGeom>
              <a:avLst/>
              <a:gdLst/>
              <a:ahLst/>
              <a:cxnLst/>
              <a:rect l="l" t="t" r="r" b="b"/>
              <a:pathLst>
                <a:path w="13676" h="6837" extrusionOk="0">
                  <a:moveTo>
                    <a:pt x="6830" y="0"/>
                  </a:moveTo>
                  <a:cubicBezTo>
                    <a:pt x="6471" y="0"/>
                    <a:pt x="6109" y="27"/>
                    <a:pt x="5745" y="83"/>
                  </a:cubicBezTo>
                  <a:cubicBezTo>
                    <a:pt x="4692" y="244"/>
                    <a:pt x="3693" y="663"/>
                    <a:pt x="2837" y="1287"/>
                  </a:cubicBezTo>
                  <a:cubicBezTo>
                    <a:pt x="1026" y="2617"/>
                    <a:pt x="0" y="4651"/>
                    <a:pt x="0" y="6836"/>
                  </a:cubicBezTo>
                  <a:lnTo>
                    <a:pt x="13676" y="6836"/>
                  </a:lnTo>
                  <a:cubicBezTo>
                    <a:pt x="13676" y="5007"/>
                    <a:pt x="12962" y="3295"/>
                    <a:pt x="11669" y="2001"/>
                  </a:cubicBezTo>
                  <a:cubicBezTo>
                    <a:pt x="10378" y="711"/>
                    <a:pt x="8657" y="0"/>
                    <a:pt x="68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34"/>
            <p:cNvSpPr/>
            <p:nvPr/>
          </p:nvSpPr>
          <p:spPr>
            <a:xfrm>
              <a:off x="3243625" y="2979800"/>
              <a:ext cx="187575" cy="170875"/>
            </a:xfrm>
            <a:custGeom>
              <a:avLst/>
              <a:gdLst/>
              <a:ahLst/>
              <a:cxnLst/>
              <a:rect l="l" t="t" r="r" b="b"/>
              <a:pathLst>
                <a:path w="7503" h="6835" extrusionOk="0">
                  <a:moveTo>
                    <a:pt x="6842" y="1"/>
                  </a:moveTo>
                  <a:cubicBezTo>
                    <a:pt x="5014" y="1"/>
                    <a:pt x="3301" y="705"/>
                    <a:pt x="2007" y="1999"/>
                  </a:cubicBezTo>
                  <a:cubicBezTo>
                    <a:pt x="714" y="3293"/>
                    <a:pt x="0" y="5005"/>
                    <a:pt x="0" y="6834"/>
                  </a:cubicBezTo>
                  <a:lnTo>
                    <a:pt x="1329" y="6834"/>
                  </a:lnTo>
                  <a:cubicBezTo>
                    <a:pt x="1329" y="5005"/>
                    <a:pt x="2043" y="3293"/>
                    <a:pt x="3336" y="1999"/>
                  </a:cubicBezTo>
                  <a:cubicBezTo>
                    <a:pt x="4469" y="866"/>
                    <a:pt x="5933" y="179"/>
                    <a:pt x="7503" y="27"/>
                  </a:cubicBezTo>
                  <a:cubicBezTo>
                    <a:pt x="7280" y="10"/>
                    <a:pt x="7065" y="1"/>
                    <a:pt x="6842" y="1"/>
                  </a:cubicBezTo>
                  <a:close/>
                </a:path>
              </a:pathLst>
            </a:custGeom>
            <a:solidFill>
              <a:srgbClr val="4D1311">
                <a:alpha val="31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34"/>
            <p:cNvSpPr/>
            <p:nvPr/>
          </p:nvSpPr>
          <p:spPr>
            <a:xfrm>
              <a:off x="3521275" y="3120525"/>
              <a:ext cx="75425" cy="75425"/>
            </a:xfrm>
            <a:custGeom>
              <a:avLst/>
              <a:gdLst/>
              <a:ahLst/>
              <a:cxnLst/>
              <a:rect l="l" t="t" r="r" b="b"/>
              <a:pathLst>
                <a:path w="3017" h="3017" extrusionOk="0">
                  <a:moveTo>
                    <a:pt x="1508" y="1"/>
                  </a:moveTo>
                  <a:cubicBezTo>
                    <a:pt x="679" y="1"/>
                    <a:pt x="1" y="679"/>
                    <a:pt x="1" y="1508"/>
                  </a:cubicBezTo>
                  <a:cubicBezTo>
                    <a:pt x="1" y="2338"/>
                    <a:pt x="679" y="3016"/>
                    <a:pt x="1508" y="3016"/>
                  </a:cubicBezTo>
                  <a:cubicBezTo>
                    <a:pt x="2347" y="3016"/>
                    <a:pt x="3016" y="2338"/>
                    <a:pt x="3016" y="1508"/>
                  </a:cubicBezTo>
                  <a:cubicBezTo>
                    <a:pt x="3016" y="679"/>
                    <a:pt x="2347" y="1"/>
                    <a:pt x="1508" y="1"/>
                  </a:cubicBezTo>
                  <a:close/>
                </a:path>
              </a:pathLst>
            </a:custGeom>
            <a:solidFill>
              <a:srgbClr val="FFBD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34"/>
            <p:cNvSpPr/>
            <p:nvPr/>
          </p:nvSpPr>
          <p:spPr>
            <a:xfrm>
              <a:off x="3270600" y="3051300"/>
              <a:ext cx="287725" cy="243000"/>
            </a:xfrm>
            <a:custGeom>
              <a:avLst/>
              <a:gdLst/>
              <a:ahLst/>
              <a:cxnLst/>
              <a:rect l="l" t="t" r="r" b="b"/>
              <a:pathLst>
                <a:path w="11509" h="9720" extrusionOk="0">
                  <a:moveTo>
                    <a:pt x="3077" y="0"/>
                  </a:moveTo>
                  <a:cubicBezTo>
                    <a:pt x="2833" y="0"/>
                    <a:pt x="2568" y="18"/>
                    <a:pt x="2275" y="58"/>
                  </a:cubicBezTo>
                  <a:cubicBezTo>
                    <a:pt x="1678" y="138"/>
                    <a:pt x="1151" y="486"/>
                    <a:pt x="839" y="1003"/>
                  </a:cubicBezTo>
                  <a:cubicBezTo>
                    <a:pt x="304" y="1887"/>
                    <a:pt x="0" y="2930"/>
                    <a:pt x="9" y="4046"/>
                  </a:cubicBezTo>
                  <a:cubicBezTo>
                    <a:pt x="54" y="7195"/>
                    <a:pt x="2605" y="9719"/>
                    <a:pt x="5763" y="9719"/>
                  </a:cubicBezTo>
                  <a:cubicBezTo>
                    <a:pt x="8930" y="9719"/>
                    <a:pt x="11509" y="7141"/>
                    <a:pt x="11509" y="3965"/>
                  </a:cubicBezTo>
                  <a:cubicBezTo>
                    <a:pt x="11509" y="2761"/>
                    <a:pt x="11134" y="1637"/>
                    <a:pt x="10501" y="718"/>
                  </a:cubicBezTo>
                  <a:cubicBezTo>
                    <a:pt x="10354" y="504"/>
                    <a:pt x="10112" y="381"/>
                    <a:pt x="9861" y="381"/>
                  </a:cubicBezTo>
                  <a:cubicBezTo>
                    <a:pt x="9777" y="381"/>
                    <a:pt x="9691" y="394"/>
                    <a:pt x="9608" y="424"/>
                  </a:cubicBezTo>
                  <a:cubicBezTo>
                    <a:pt x="8563" y="784"/>
                    <a:pt x="7782" y="915"/>
                    <a:pt x="7149" y="915"/>
                  </a:cubicBezTo>
                  <a:cubicBezTo>
                    <a:pt x="5475" y="915"/>
                    <a:pt x="4837" y="0"/>
                    <a:pt x="3077" y="0"/>
                  </a:cubicBezTo>
                  <a:close/>
                </a:path>
              </a:pathLst>
            </a:custGeom>
            <a:solidFill>
              <a:srgbClr val="FED2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34"/>
            <p:cNvSpPr/>
            <p:nvPr/>
          </p:nvSpPr>
          <p:spPr>
            <a:xfrm>
              <a:off x="3232450" y="3052275"/>
              <a:ext cx="152375" cy="238900"/>
            </a:xfrm>
            <a:custGeom>
              <a:avLst/>
              <a:gdLst/>
              <a:ahLst/>
              <a:cxnLst/>
              <a:rect l="l" t="t" r="r" b="b"/>
              <a:pathLst>
                <a:path w="6095" h="9556" extrusionOk="0">
                  <a:moveTo>
                    <a:pt x="3926" y="1"/>
                  </a:moveTo>
                  <a:lnTo>
                    <a:pt x="3926" y="1"/>
                  </a:lnTo>
                  <a:cubicBezTo>
                    <a:pt x="3882" y="10"/>
                    <a:pt x="3846" y="10"/>
                    <a:pt x="3801" y="19"/>
                  </a:cubicBezTo>
                  <a:cubicBezTo>
                    <a:pt x="3204" y="99"/>
                    <a:pt x="2677" y="447"/>
                    <a:pt x="2365" y="964"/>
                  </a:cubicBezTo>
                  <a:cubicBezTo>
                    <a:pt x="2035" y="1509"/>
                    <a:pt x="1794" y="2106"/>
                    <a:pt x="1660" y="2740"/>
                  </a:cubicBezTo>
                  <a:cubicBezTo>
                    <a:pt x="1616" y="2740"/>
                    <a:pt x="1562" y="2731"/>
                    <a:pt x="1509" y="2731"/>
                  </a:cubicBezTo>
                  <a:cubicBezTo>
                    <a:pt x="670" y="2731"/>
                    <a:pt x="1" y="3409"/>
                    <a:pt x="1" y="4238"/>
                  </a:cubicBezTo>
                  <a:cubicBezTo>
                    <a:pt x="1" y="5068"/>
                    <a:pt x="670" y="5746"/>
                    <a:pt x="1509" y="5746"/>
                  </a:cubicBezTo>
                  <a:cubicBezTo>
                    <a:pt x="1625" y="5746"/>
                    <a:pt x="1723" y="5737"/>
                    <a:pt x="1812" y="5710"/>
                  </a:cubicBezTo>
                  <a:cubicBezTo>
                    <a:pt x="2445" y="7655"/>
                    <a:pt x="4069" y="9136"/>
                    <a:pt x="6094" y="9555"/>
                  </a:cubicBezTo>
                  <a:cubicBezTo>
                    <a:pt x="4024" y="8521"/>
                    <a:pt x="2606" y="6388"/>
                    <a:pt x="2570" y="3908"/>
                  </a:cubicBezTo>
                  <a:cubicBezTo>
                    <a:pt x="2561" y="2668"/>
                    <a:pt x="2891" y="1509"/>
                    <a:pt x="3489" y="518"/>
                  </a:cubicBezTo>
                  <a:cubicBezTo>
                    <a:pt x="3605" y="322"/>
                    <a:pt x="3757" y="153"/>
                    <a:pt x="3926" y="1"/>
                  </a:cubicBezTo>
                  <a:close/>
                </a:path>
              </a:pathLst>
            </a:custGeom>
            <a:solidFill>
              <a:srgbClr val="FFBD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34"/>
            <p:cNvSpPr/>
            <p:nvPr/>
          </p:nvSpPr>
          <p:spPr>
            <a:xfrm>
              <a:off x="3261000" y="3169150"/>
              <a:ext cx="95700" cy="31475"/>
            </a:xfrm>
            <a:custGeom>
              <a:avLst/>
              <a:gdLst/>
              <a:ahLst/>
              <a:cxnLst/>
              <a:rect l="l" t="t" r="r" b="b"/>
              <a:pathLst>
                <a:path w="3828" h="1259" extrusionOk="0">
                  <a:moveTo>
                    <a:pt x="715" y="1"/>
                  </a:moveTo>
                  <a:cubicBezTo>
                    <a:pt x="313" y="1"/>
                    <a:pt x="1" y="375"/>
                    <a:pt x="99" y="795"/>
                  </a:cubicBezTo>
                  <a:cubicBezTo>
                    <a:pt x="170" y="1071"/>
                    <a:pt x="429" y="1258"/>
                    <a:pt x="715" y="1258"/>
                  </a:cubicBezTo>
                  <a:lnTo>
                    <a:pt x="3828" y="1258"/>
                  </a:lnTo>
                  <a:lnTo>
                    <a:pt x="382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34"/>
            <p:cNvSpPr/>
            <p:nvPr/>
          </p:nvSpPr>
          <p:spPr>
            <a:xfrm>
              <a:off x="3311200" y="3193600"/>
              <a:ext cx="71150" cy="77000"/>
            </a:xfrm>
            <a:custGeom>
              <a:avLst/>
              <a:gdLst/>
              <a:ahLst/>
              <a:cxnLst/>
              <a:rect l="l" t="t" r="r" b="b"/>
              <a:pathLst>
                <a:path w="2846" h="3080" extrusionOk="0">
                  <a:moveTo>
                    <a:pt x="2153" y="0"/>
                  </a:moveTo>
                  <a:cubicBezTo>
                    <a:pt x="1969" y="0"/>
                    <a:pt x="1787" y="81"/>
                    <a:pt x="1668" y="236"/>
                  </a:cubicBezTo>
                  <a:lnTo>
                    <a:pt x="214" y="2074"/>
                  </a:lnTo>
                  <a:cubicBezTo>
                    <a:pt x="0" y="2341"/>
                    <a:pt x="45" y="2734"/>
                    <a:pt x="312" y="2948"/>
                  </a:cubicBezTo>
                  <a:cubicBezTo>
                    <a:pt x="424" y="3037"/>
                    <a:pt x="558" y="3080"/>
                    <a:pt x="691" y="3080"/>
                  </a:cubicBezTo>
                  <a:cubicBezTo>
                    <a:pt x="877" y="3080"/>
                    <a:pt x="1062" y="2997"/>
                    <a:pt x="1187" y="2841"/>
                  </a:cubicBezTo>
                  <a:lnTo>
                    <a:pt x="2641" y="1003"/>
                  </a:lnTo>
                  <a:cubicBezTo>
                    <a:pt x="2846" y="735"/>
                    <a:pt x="2801" y="343"/>
                    <a:pt x="2534" y="129"/>
                  </a:cubicBezTo>
                  <a:cubicBezTo>
                    <a:pt x="2421" y="43"/>
                    <a:pt x="2287" y="0"/>
                    <a:pt x="215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34"/>
            <p:cNvSpPr/>
            <p:nvPr/>
          </p:nvSpPr>
          <p:spPr>
            <a:xfrm>
              <a:off x="3472650" y="3169150"/>
              <a:ext cx="95925" cy="31475"/>
            </a:xfrm>
            <a:custGeom>
              <a:avLst/>
              <a:gdLst/>
              <a:ahLst/>
              <a:cxnLst/>
              <a:rect l="l" t="t" r="r" b="b"/>
              <a:pathLst>
                <a:path w="3837" h="1259" extrusionOk="0">
                  <a:moveTo>
                    <a:pt x="1" y="1"/>
                  </a:moveTo>
                  <a:lnTo>
                    <a:pt x="1" y="1258"/>
                  </a:lnTo>
                  <a:lnTo>
                    <a:pt x="3114" y="1258"/>
                  </a:lnTo>
                  <a:cubicBezTo>
                    <a:pt x="3400" y="1258"/>
                    <a:pt x="3659" y="1071"/>
                    <a:pt x="3730" y="795"/>
                  </a:cubicBezTo>
                  <a:cubicBezTo>
                    <a:pt x="3837" y="375"/>
                    <a:pt x="3525" y="1"/>
                    <a:pt x="31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34"/>
            <p:cNvSpPr/>
            <p:nvPr/>
          </p:nvSpPr>
          <p:spPr>
            <a:xfrm>
              <a:off x="3446800" y="3193600"/>
              <a:ext cx="71150" cy="77000"/>
            </a:xfrm>
            <a:custGeom>
              <a:avLst/>
              <a:gdLst/>
              <a:ahLst/>
              <a:cxnLst/>
              <a:rect l="l" t="t" r="r" b="b"/>
              <a:pathLst>
                <a:path w="2846" h="3080" extrusionOk="0">
                  <a:moveTo>
                    <a:pt x="693" y="0"/>
                  </a:moveTo>
                  <a:cubicBezTo>
                    <a:pt x="559" y="0"/>
                    <a:pt x="425" y="43"/>
                    <a:pt x="312" y="129"/>
                  </a:cubicBezTo>
                  <a:cubicBezTo>
                    <a:pt x="45" y="343"/>
                    <a:pt x="0" y="735"/>
                    <a:pt x="214" y="1003"/>
                  </a:cubicBezTo>
                  <a:lnTo>
                    <a:pt x="1668" y="2841"/>
                  </a:lnTo>
                  <a:cubicBezTo>
                    <a:pt x="1788" y="2997"/>
                    <a:pt x="1971" y="3080"/>
                    <a:pt x="2156" y="3080"/>
                  </a:cubicBezTo>
                  <a:cubicBezTo>
                    <a:pt x="2288" y="3080"/>
                    <a:pt x="2422" y="3037"/>
                    <a:pt x="2534" y="2948"/>
                  </a:cubicBezTo>
                  <a:cubicBezTo>
                    <a:pt x="2801" y="2734"/>
                    <a:pt x="2846" y="2341"/>
                    <a:pt x="2641" y="2074"/>
                  </a:cubicBezTo>
                  <a:lnTo>
                    <a:pt x="1187" y="236"/>
                  </a:lnTo>
                  <a:cubicBezTo>
                    <a:pt x="1062" y="81"/>
                    <a:pt x="878" y="0"/>
                    <a:pt x="69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34"/>
            <p:cNvSpPr/>
            <p:nvPr/>
          </p:nvSpPr>
          <p:spPr>
            <a:xfrm>
              <a:off x="3324350" y="3159550"/>
              <a:ext cx="180675" cy="87025"/>
            </a:xfrm>
            <a:custGeom>
              <a:avLst/>
              <a:gdLst/>
              <a:ahLst/>
              <a:cxnLst/>
              <a:rect l="l" t="t" r="r" b="b"/>
              <a:pathLst>
                <a:path w="7227" h="3481" extrusionOk="0">
                  <a:moveTo>
                    <a:pt x="1142" y="1"/>
                  </a:moveTo>
                  <a:cubicBezTo>
                    <a:pt x="509" y="1"/>
                    <a:pt x="0" y="509"/>
                    <a:pt x="0" y="1134"/>
                  </a:cubicBezTo>
                  <a:lnTo>
                    <a:pt x="0" y="2347"/>
                  </a:lnTo>
                  <a:cubicBezTo>
                    <a:pt x="0" y="2972"/>
                    <a:pt x="509" y="3480"/>
                    <a:pt x="1142" y="3480"/>
                  </a:cubicBezTo>
                  <a:lnTo>
                    <a:pt x="6085" y="3480"/>
                  </a:lnTo>
                  <a:cubicBezTo>
                    <a:pt x="6718" y="3480"/>
                    <a:pt x="7226" y="2972"/>
                    <a:pt x="7226" y="2347"/>
                  </a:cubicBezTo>
                  <a:lnTo>
                    <a:pt x="7226" y="1134"/>
                  </a:lnTo>
                  <a:cubicBezTo>
                    <a:pt x="7226" y="509"/>
                    <a:pt x="6718" y="1"/>
                    <a:pt x="60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34"/>
            <p:cNvSpPr/>
            <p:nvPr/>
          </p:nvSpPr>
          <p:spPr>
            <a:xfrm>
              <a:off x="3330375" y="3110275"/>
              <a:ext cx="40825" cy="26775"/>
            </a:xfrm>
            <a:custGeom>
              <a:avLst/>
              <a:gdLst/>
              <a:ahLst/>
              <a:cxnLst/>
              <a:rect l="l" t="t" r="r" b="b"/>
              <a:pathLst>
                <a:path w="1633" h="1071" extrusionOk="0">
                  <a:moveTo>
                    <a:pt x="821" y="0"/>
                  </a:moveTo>
                  <a:cubicBezTo>
                    <a:pt x="366" y="0"/>
                    <a:pt x="0" y="366"/>
                    <a:pt x="0" y="821"/>
                  </a:cubicBezTo>
                  <a:cubicBezTo>
                    <a:pt x="0" y="955"/>
                    <a:pt x="107" y="1071"/>
                    <a:pt x="241" y="1071"/>
                  </a:cubicBezTo>
                  <a:cubicBezTo>
                    <a:pt x="384" y="1071"/>
                    <a:pt x="491" y="955"/>
                    <a:pt x="491" y="821"/>
                  </a:cubicBezTo>
                  <a:cubicBezTo>
                    <a:pt x="491" y="643"/>
                    <a:pt x="643" y="500"/>
                    <a:pt x="821" y="500"/>
                  </a:cubicBezTo>
                  <a:cubicBezTo>
                    <a:pt x="991" y="500"/>
                    <a:pt x="1142" y="643"/>
                    <a:pt x="1142" y="821"/>
                  </a:cubicBezTo>
                  <a:cubicBezTo>
                    <a:pt x="1142" y="955"/>
                    <a:pt x="1249" y="1071"/>
                    <a:pt x="1392" y="1071"/>
                  </a:cubicBezTo>
                  <a:cubicBezTo>
                    <a:pt x="1526" y="1071"/>
                    <a:pt x="1633" y="955"/>
                    <a:pt x="1633" y="821"/>
                  </a:cubicBezTo>
                  <a:cubicBezTo>
                    <a:pt x="1633" y="366"/>
                    <a:pt x="1267" y="0"/>
                    <a:pt x="8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34"/>
            <p:cNvSpPr/>
            <p:nvPr/>
          </p:nvSpPr>
          <p:spPr>
            <a:xfrm>
              <a:off x="3457950" y="3110275"/>
              <a:ext cx="41050" cy="26775"/>
            </a:xfrm>
            <a:custGeom>
              <a:avLst/>
              <a:gdLst/>
              <a:ahLst/>
              <a:cxnLst/>
              <a:rect l="l" t="t" r="r" b="b"/>
              <a:pathLst>
                <a:path w="1642" h="1071" extrusionOk="0">
                  <a:moveTo>
                    <a:pt x="821" y="0"/>
                  </a:moveTo>
                  <a:cubicBezTo>
                    <a:pt x="366" y="0"/>
                    <a:pt x="0" y="366"/>
                    <a:pt x="0" y="821"/>
                  </a:cubicBezTo>
                  <a:cubicBezTo>
                    <a:pt x="0" y="955"/>
                    <a:pt x="107" y="1071"/>
                    <a:pt x="250" y="1071"/>
                  </a:cubicBezTo>
                  <a:cubicBezTo>
                    <a:pt x="384" y="1071"/>
                    <a:pt x="500" y="955"/>
                    <a:pt x="500" y="821"/>
                  </a:cubicBezTo>
                  <a:cubicBezTo>
                    <a:pt x="500" y="643"/>
                    <a:pt x="642" y="500"/>
                    <a:pt x="821" y="500"/>
                  </a:cubicBezTo>
                  <a:cubicBezTo>
                    <a:pt x="999" y="500"/>
                    <a:pt x="1142" y="643"/>
                    <a:pt x="1142" y="821"/>
                  </a:cubicBezTo>
                  <a:cubicBezTo>
                    <a:pt x="1142" y="955"/>
                    <a:pt x="1249" y="1071"/>
                    <a:pt x="1392" y="1071"/>
                  </a:cubicBezTo>
                  <a:cubicBezTo>
                    <a:pt x="1526" y="1071"/>
                    <a:pt x="1642" y="955"/>
                    <a:pt x="1642" y="821"/>
                  </a:cubicBezTo>
                  <a:cubicBezTo>
                    <a:pt x="1642" y="366"/>
                    <a:pt x="1267" y="0"/>
                    <a:pt x="8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34"/>
            <p:cNvSpPr/>
            <p:nvPr/>
          </p:nvSpPr>
          <p:spPr>
            <a:xfrm>
              <a:off x="3329250" y="3350700"/>
              <a:ext cx="69625" cy="41950"/>
            </a:xfrm>
            <a:custGeom>
              <a:avLst/>
              <a:gdLst/>
              <a:ahLst/>
              <a:cxnLst/>
              <a:rect l="l" t="t" r="r" b="b"/>
              <a:pathLst>
                <a:path w="2785" h="1678" extrusionOk="0">
                  <a:moveTo>
                    <a:pt x="1392" y="0"/>
                  </a:moveTo>
                  <a:cubicBezTo>
                    <a:pt x="625" y="0"/>
                    <a:pt x="1" y="616"/>
                    <a:pt x="1" y="1383"/>
                  </a:cubicBezTo>
                  <a:cubicBezTo>
                    <a:pt x="1" y="1544"/>
                    <a:pt x="126" y="1677"/>
                    <a:pt x="286" y="1677"/>
                  </a:cubicBezTo>
                  <a:lnTo>
                    <a:pt x="2499" y="1677"/>
                  </a:lnTo>
                  <a:cubicBezTo>
                    <a:pt x="2659" y="1677"/>
                    <a:pt x="2784" y="1544"/>
                    <a:pt x="2784" y="1383"/>
                  </a:cubicBezTo>
                  <a:cubicBezTo>
                    <a:pt x="2784" y="616"/>
                    <a:pt x="2160" y="0"/>
                    <a:pt x="1392" y="0"/>
                  </a:cubicBezTo>
                  <a:close/>
                </a:path>
              </a:pathLst>
            </a:custGeom>
            <a:solidFill>
              <a:srgbClr val="FED2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34"/>
            <p:cNvSpPr/>
            <p:nvPr/>
          </p:nvSpPr>
          <p:spPr>
            <a:xfrm>
              <a:off x="3329250" y="3350700"/>
              <a:ext cx="47300" cy="41950"/>
            </a:xfrm>
            <a:custGeom>
              <a:avLst/>
              <a:gdLst/>
              <a:ahLst/>
              <a:cxnLst/>
              <a:rect l="l" t="t" r="r" b="b"/>
              <a:pathLst>
                <a:path w="1892" h="1678" extrusionOk="0">
                  <a:moveTo>
                    <a:pt x="1392" y="0"/>
                  </a:moveTo>
                  <a:cubicBezTo>
                    <a:pt x="625" y="0"/>
                    <a:pt x="1" y="616"/>
                    <a:pt x="1" y="1383"/>
                  </a:cubicBezTo>
                  <a:cubicBezTo>
                    <a:pt x="1" y="1544"/>
                    <a:pt x="126" y="1677"/>
                    <a:pt x="286" y="1677"/>
                  </a:cubicBezTo>
                  <a:lnTo>
                    <a:pt x="1285" y="1677"/>
                  </a:lnTo>
                  <a:cubicBezTo>
                    <a:pt x="1125" y="1677"/>
                    <a:pt x="1000" y="1544"/>
                    <a:pt x="1000" y="1392"/>
                  </a:cubicBezTo>
                  <a:cubicBezTo>
                    <a:pt x="1000" y="794"/>
                    <a:pt x="1366" y="295"/>
                    <a:pt x="1892" y="89"/>
                  </a:cubicBezTo>
                  <a:cubicBezTo>
                    <a:pt x="1731" y="27"/>
                    <a:pt x="1571" y="0"/>
                    <a:pt x="1392" y="0"/>
                  </a:cubicBezTo>
                  <a:close/>
                </a:path>
              </a:pathLst>
            </a:custGeom>
            <a:solidFill>
              <a:srgbClr val="FFBD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34"/>
            <p:cNvSpPr/>
            <p:nvPr/>
          </p:nvSpPr>
          <p:spPr>
            <a:xfrm>
              <a:off x="3430275" y="3350700"/>
              <a:ext cx="69625" cy="41950"/>
            </a:xfrm>
            <a:custGeom>
              <a:avLst/>
              <a:gdLst/>
              <a:ahLst/>
              <a:cxnLst/>
              <a:rect l="l" t="t" r="r" b="b"/>
              <a:pathLst>
                <a:path w="2785" h="1678" extrusionOk="0">
                  <a:moveTo>
                    <a:pt x="1393" y="0"/>
                  </a:moveTo>
                  <a:cubicBezTo>
                    <a:pt x="625" y="0"/>
                    <a:pt x="1" y="616"/>
                    <a:pt x="1" y="1383"/>
                  </a:cubicBezTo>
                  <a:cubicBezTo>
                    <a:pt x="1" y="1544"/>
                    <a:pt x="135" y="1677"/>
                    <a:pt x="286" y="1677"/>
                  </a:cubicBezTo>
                  <a:lnTo>
                    <a:pt x="2499" y="1677"/>
                  </a:lnTo>
                  <a:cubicBezTo>
                    <a:pt x="2659" y="1677"/>
                    <a:pt x="2784" y="1544"/>
                    <a:pt x="2784" y="1383"/>
                  </a:cubicBezTo>
                  <a:cubicBezTo>
                    <a:pt x="2784" y="616"/>
                    <a:pt x="2160" y="0"/>
                    <a:pt x="1393" y="0"/>
                  </a:cubicBezTo>
                  <a:close/>
                </a:path>
              </a:pathLst>
            </a:custGeom>
            <a:solidFill>
              <a:srgbClr val="FED2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35"/>
          <p:cNvSpPr txBox="1">
            <a:spLocks noGrp="1"/>
          </p:cNvSpPr>
          <p:nvPr>
            <p:ph type="title" idx="2"/>
          </p:nvPr>
        </p:nvSpPr>
        <p:spPr>
          <a:xfrm>
            <a:off x="720000" y="41457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SOURCE</a:t>
            </a:r>
            <a:endParaRPr/>
          </a:p>
        </p:txBody>
      </p:sp>
      <p:pic>
        <p:nvPicPr>
          <p:cNvPr id="1698" name="Google Shape;169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71600" y="4618452"/>
            <a:ext cx="2099824" cy="456723"/>
          </a:xfrm>
          <a:prstGeom prst="rect">
            <a:avLst/>
          </a:prstGeom>
          <a:noFill/>
          <a:ln>
            <a:noFill/>
          </a:ln>
        </p:spPr>
      </p:pic>
      <p:sp>
        <p:nvSpPr>
          <p:cNvPr id="1699" name="Google Shape;1699;p35"/>
          <p:cNvSpPr txBox="1">
            <a:spLocks noGrp="1"/>
          </p:cNvSpPr>
          <p:nvPr>
            <p:ph type="subTitle" idx="9"/>
          </p:nvPr>
        </p:nvSpPr>
        <p:spPr>
          <a:xfrm>
            <a:off x="720000" y="925875"/>
            <a:ext cx="7253400" cy="2176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Data set consists of 7553 RGB images in 2 folders as withmask and withoutmask.</a:t>
            </a:r>
            <a:endParaRPr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Images are named as label with_mask and without_mask. </a:t>
            </a:r>
            <a:endParaRPr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Images of faces with mask are 3725 and images of faces without mask are 3828.</a:t>
            </a:r>
            <a:endParaRPr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https://www.kaggle.com/omkargurav/face-mask-dataset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00" name="Google Shape;1700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3750" y="2617725"/>
            <a:ext cx="3450126" cy="1577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1" name="Google Shape;1701;p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11950" y="2617725"/>
            <a:ext cx="3212049" cy="1577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6" name="Google Shape;1706;p36"/>
          <p:cNvSpPr txBox="1">
            <a:spLocks noGrp="1"/>
          </p:cNvSpPr>
          <p:nvPr>
            <p:ph type="title" idx="2"/>
          </p:nvPr>
        </p:nvSpPr>
        <p:spPr>
          <a:xfrm>
            <a:off x="720000" y="13157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TECHNOLOGY</a:t>
            </a:r>
            <a:endParaRPr/>
          </a:p>
        </p:txBody>
      </p:sp>
      <p:sp>
        <p:nvSpPr>
          <p:cNvPr id="1707" name="Google Shape;1707;p36"/>
          <p:cNvSpPr txBox="1">
            <a:spLocks noGrp="1"/>
          </p:cNvSpPr>
          <p:nvPr>
            <p:ph type="subTitle" idx="8"/>
          </p:nvPr>
        </p:nvSpPr>
        <p:spPr>
          <a:xfrm>
            <a:off x="748300" y="4004425"/>
            <a:ext cx="5872500" cy="403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dk1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Algorithms: KNN, SVM and CNN</a:t>
            </a:r>
            <a:endParaRPr sz="1500">
              <a:solidFill>
                <a:schemeClr val="dk1"/>
              </a:solidFill>
            </a:endParaRPr>
          </a:p>
        </p:txBody>
      </p:sp>
      <p:pic>
        <p:nvPicPr>
          <p:cNvPr id="1708" name="Google Shape;170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71600" y="4618452"/>
            <a:ext cx="2099824" cy="4567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9" name="Google Shape;1709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70963" y="616000"/>
            <a:ext cx="6602076" cy="3535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4" name="Google Shape;1714;p37"/>
          <p:cNvSpPr txBox="1">
            <a:spLocks noGrp="1"/>
          </p:cNvSpPr>
          <p:nvPr>
            <p:ph type="title" idx="2"/>
          </p:nvPr>
        </p:nvSpPr>
        <p:spPr>
          <a:xfrm>
            <a:off x="720000" y="41457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PROGRESS</a:t>
            </a:r>
            <a:endParaRPr/>
          </a:p>
        </p:txBody>
      </p:sp>
      <p:pic>
        <p:nvPicPr>
          <p:cNvPr id="1715" name="Google Shape;1715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71600" y="4618452"/>
            <a:ext cx="2099824" cy="45672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16" name="Google Shape;1716;p37"/>
          <p:cNvGrpSpPr/>
          <p:nvPr/>
        </p:nvGrpSpPr>
        <p:grpSpPr>
          <a:xfrm flipH="1">
            <a:off x="2034036" y="1109257"/>
            <a:ext cx="5075937" cy="3234715"/>
            <a:chOff x="720010" y="1419647"/>
            <a:chExt cx="4021500" cy="3062887"/>
          </a:xfrm>
        </p:grpSpPr>
        <p:sp>
          <p:nvSpPr>
            <p:cNvPr id="1717" name="Google Shape;1717;p37"/>
            <p:cNvSpPr/>
            <p:nvPr/>
          </p:nvSpPr>
          <p:spPr>
            <a:xfrm>
              <a:off x="720010" y="1419647"/>
              <a:ext cx="4021500" cy="2544300"/>
            </a:xfrm>
            <a:prstGeom prst="roundRect">
              <a:avLst>
                <a:gd name="adj" fmla="val 3857"/>
              </a:avLst>
            </a:pr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37"/>
            <p:cNvSpPr/>
            <p:nvPr/>
          </p:nvSpPr>
          <p:spPr>
            <a:xfrm>
              <a:off x="747353" y="1447364"/>
              <a:ext cx="3966900" cy="2488800"/>
            </a:xfrm>
            <a:prstGeom prst="roundRect">
              <a:avLst>
                <a:gd name="adj" fmla="val 3282"/>
              </a:avLst>
            </a:pr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37"/>
            <p:cNvSpPr/>
            <p:nvPr/>
          </p:nvSpPr>
          <p:spPr>
            <a:xfrm>
              <a:off x="858158" y="1548119"/>
              <a:ext cx="3748500" cy="2285700"/>
            </a:xfrm>
            <a:prstGeom prst="rect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37"/>
            <p:cNvSpPr/>
            <p:nvPr/>
          </p:nvSpPr>
          <p:spPr>
            <a:xfrm>
              <a:off x="2042408" y="3963886"/>
              <a:ext cx="1373274" cy="518648"/>
            </a:xfrm>
            <a:custGeom>
              <a:avLst/>
              <a:gdLst/>
              <a:ahLst/>
              <a:cxnLst/>
              <a:rect l="l" t="t" r="r" b="b"/>
              <a:pathLst>
                <a:path w="65999" h="24926" extrusionOk="0">
                  <a:moveTo>
                    <a:pt x="13372" y="0"/>
                  </a:moveTo>
                  <a:cubicBezTo>
                    <a:pt x="13051" y="1881"/>
                    <a:pt x="12653" y="8225"/>
                    <a:pt x="11445" y="11283"/>
                  </a:cubicBezTo>
                  <a:cubicBezTo>
                    <a:pt x="10237" y="14341"/>
                    <a:pt x="7883" y="16511"/>
                    <a:pt x="6125" y="18346"/>
                  </a:cubicBezTo>
                  <a:cubicBezTo>
                    <a:pt x="4367" y="20181"/>
                    <a:pt x="1875" y="21297"/>
                    <a:pt x="896" y="22291"/>
                  </a:cubicBezTo>
                  <a:cubicBezTo>
                    <a:pt x="-82" y="23285"/>
                    <a:pt x="-174" y="23896"/>
                    <a:pt x="254" y="24309"/>
                  </a:cubicBezTo>
                  <a:cubicBezTo>
                    <a:pt x="682" y="24722"/>
                    <a:pt x="805" y="24692"/>
                    <a:pt x="3465" y="24768"/>
                  </a:cubicBezTo>
                  <a:cubicBezTo>
                    <a:pt x="6125" y="24845"/>
                    <a:pt x="10925" y="24768"/>
                    <a:pt x="16215" y="24768"/>
                  </a:cubicBezTo>
                  <a:cubicBezTo>
                    <a:pt x="21505" y="24768"/>
                    <a:pt x="28630" y="24768"/>
                    <a:pt x="35204" y="24768"/>
                  </a:cubicBezTo>
                  <a:cubicBezTo>
                    <a:pt x="41778" y="24768"/>
                    <a:pt x="50783" y="24768"/>
                    <a:pt x="55660" y="24768"/>
                  </a:cubicBezTo>
                  <a:cubicBezTo>
                    <a:pt x="60537" y="24768"/>
                    <a:pt x="62754" y="25104"/>
                    <a:pt x="64466" y="24768"/>
                  </a:cubicBezTo>
                  <a:cubicBezTo>
                    <a:pt x="66178" y="24432"/>
                    <a:pt x="66056" y="23346"/>
                    <a:pt x="65934" y="22750"/>
                  </a:cubicBezTo>
                  <a:cubicBezTo>
                    <a:pt x="65812" y="22154"/>
                    <a:pt x="65353" y="22765"/>
                    <a:pt x="63732" y="21190"/>
                  </a:cubicBezTo>
                  <a:cubicBezTo>
                    <a:pt x="62111" y="19615"/>
                    <a:pt x="57999" y="16512"/>
                    <a:pt x="56210" y="13301"/>
                  </a:cubicBezTo>
                  <a:cubicBezTo>
                    <a:pt x="54421" y="10091"/>
                    <a:pt x="53505" y="4083"/>
                    <a:pt x="53000" y="1927"/>
                  </a:cubicBezTo>
                  <a:cubicBezTo>
                    <a:pt x="52496" y="-229"/>
                    <a:pt x="53153" y="627"/>
                    <a:pt x="53183" y="367"/>
                  </a:cubicBezTo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cxnSp>
          <p:nvCxnSpPr>
            <p:cNvPr id="1721" name="Google Shape;1721;p37"/>
            <p:cNvCxnSpPr/>
            <p:nvPr/>
          </p:nvCxnSpPr>
          <p:spPr>
            <a:xfrm>
              <a:off x="2057250" y="4433452"/>
              <a:ext cx="13533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722" name="Google Shape;1722;p37"/>
          <p:cNvGrpSpPr/>
          <p:nvPr/>
        </p:nvGrpSpPr>
        <p:grpSpPr>
          <a:xfrm>
            <a:off x="169805" y="2568212"/>
            <a:ext cx="1472520" cy="1997197"/>
            <a:chOff x="1062631" y="1049907"/>
            <a:chExt cx="2617349" cy="3515573"/>
          </a:xfrm>
        </p:grpSpPr>
        <p:grpSp>
          <p:nvGrpSpPr>
            <p:cNvPr id="1723" name="Google Shape;1723;p37"/>
            <p:cNvGrpSpPr/>
            <p:nvPr/>
          </p:nvGrpSpPr>
          <p:grpSpPr>
            <a:xfrm>
              <a:off x="1101846" y="2003697"/>
              <a:ext cx="2578133" cy="2561784"/>
              <a:chOff x="1101846" y="2041722"/>
              <a:chExt cx="2578133" cy="2561784"/>
            </a:xfrm>
          </p:grpSpPr>
          <p:sp>
            <p:nvSpPr>
              <p:cNvPr id="1724" name="Google Shape;1724;p37"/>
              <p:cNvSpPr/>
              <p:nvPr/>
            </p:nvSpPr>
            <p:spPr>
              <a:xfrm>
                <a:off x="1653420" y="4436678"/>
                <a:ext cx="2026560" cy="166828"/>
              </a:xfrm>
              <a:custGeom>
                <a:avLst/>
                <a:gdLst/>
                <a:ahLst/>
                <a:cxnLst/>
                <a:rect l="l" t="t" r="r" b="b"/>
                <a:pathLst>
                  <a:path w="14748" h="1214" extrusionOk="0">
                    <a:moveTo>
                      <a:pt x="7370" y="1"/>
                    </a:moveTo>
                    <a:cubicBezTo>
                      <a:pt x="3302" y="1"/>
                      <a:pt x="1" y="277"/>
                      <a:pt x="1" y="607"/>
                    </a:cubicBezTo>
                    <a:cubicBezTo>
                      <a:pt x="1" y="937"/>
                      <a:pt x="3302" y="1214"/>
                      <a:pt x="7370" y="1214"/>
                    </a:cubicBezTo>
                    <a:cubicBezTo>
                      <a:pt x="11447" y="1214"/>
                      <a:pt x="14747" y="937"/>
                      <a:pt x="14747" y="607"/>
                    </a:cubicBezTo>
                    <a:cubicBezTo>
                      <a:pt x="14747" y="277"/>
                      <a:pt x="11447" y="1"/>
                      <a:pt x="7370" y="1"/>
                    </a:cubicBezTo>
                    <a:close/>
                  </a:path>
                </a:pathLst>
              </a:custGeom>
              <a:solidFill>
                <a:srgbClr val="7F3DEC">
                  <a:alpha val="16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37"/>
              <p:cNvSpPr/>
              <p:nvPr/>
            </p:nvSpPr>
            <p:spPr>
              <a:xfrm>
                <a:off x="1832469" y="4434205"/>
                <a:ext cx="1150005" cy="153361"/>
              </a:xfrm>
              <a:custGeom>
                <a:avLst/>
                <a:gdLst/>
                <a:ahLst/>
                <a:cxnLst/>
                <a:rect l="l" t="t" r="r" b="b"/>
                <a:pathLst>
                  <a:path w="8369" h="1116" extrusionOk="0">
                    <a:moveTo>
                      <a:pt x="357" y="1"/>
                    </a:moveTo>
                    <a:cubicBezTo>
                      <a:pt x="357" y="1"/>
                      <a:pt x="259" y="99"/>
                      <a:pt x="188" y="233"/>
                    </a:cubicBezTo>
                    <a:cubicBezTo>
                      <a:pt x="63" y="456"/>
                      <a:pt x="0" y="777"/>
                      <a:pt x="625" y="875"/>
                    </a:cubicBezTo>
                    <a:cubicBezTo>
                      <a:pt x="1234" y="981"/>
                      <a:pt x="4152" y="1115"/>
                      <a:pt x="6213" y="1115"/>
                    </a:cubicBezTo>
                    <a:cubicBezTo>
                      <a:pt x="7443" y="1115"/>
                      <a:pt x="8368" y="1067"/>
                      <a:pt x="8315" y="937"/>
                    </a:cubicBezTo>
                    <a:cubicBezTo>
                      <a:pt x="8252" y="777"/>
                      <a:pt x="7833" y="643"/>
                      <a:pt x="7396" y="536"/>
                    </a:cubicBezTo>
                    <a:cubicBezTo>
                      <a:pt x="6870" y="402"/>
                      <a:pt x="6325" y="331"/>
                      <a:pt x="6325" y="331"/>
                    </a:cubicBezTo>
                    <a:cubicBezTo>
                      <a:pt x="6325" y="331"/>
                      <a:pt x="1392" y="143"/>
                      <a:pt x="3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37"/>
              <p:cNvSpPr/>
              <p:nvPr/>
            </p:nvSpPr>
            <p:spPr>
              <a:xfrm>
                <a:off x="1858165" y="4434205"/>
                <a:ext cx="990607" cy="121892"/>
              </a:xfrm>
              <a:custGeom>
                <a:avLst/>
                <a:gdLst/>
                <a:ahLst/>
                <a:cxnLst/>
                <a:rect l="l" t="t" r="r" b="b"/>
                <a:pathLst>
                  <a:path w="7209" h="887" extrusionOk="0">
                    <a:moveTo>
                      <a:pt x="170" y="1"/>
                    </a:moveTo>
                    <a:cubicBezTo>
                      <a:pt x="170" y="1"/>
                      <a:pt x="72" y="99"/>
                      <a:pt x="1" y="233"/>
                    </a:cubicBezTo>
                    <a:cubicBezTo>
                      <a:pt x="331" y="375"/>
                      <a:pt x="1151" y="643"/>
                      <a:pt x="2927" y="830"/>
                    </a:cubicBezTo>
                    <a:cubicBezTo>
                      <a:pt x="3284" y="868"/>
                      <a:pt x="3663" y="886"/>
                      <a:pt x="4051" y="886"/>
                    </a:cubicBezTo>
                    <a:cubicBezTo>
                      <a:pt x="5120" y="886"/>
                      <a:pt x="6260" y="752"/>
                      <a:pt x="7209" y="536"/>
                    </a:cubicBezTo>
                    <a:cubicBezTo>
                      <a:pt x="6683" y="402"/>
                      <a:pt x="6138" y="331"/>
                      <a:pt x="6138" y="331"/>
                    </a:cubicBezTo>
                    <a:cubicBezTo>
                      <a:pt x="6138" y="331"/>
                      <a:pt x="1205" y="143"/>
                      <a:pt x="170" y="1"/>
                    </a:cubicBezTo>
                    <a:close/>
                  </a:path>
                </a:pathLst>
              </a:custGeom>
              <a:solidFill>
                <a:srgbClr val="78433F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37"/>
              <p:cNvSpPr/>
              <p:nvPr/>
            </p:nvSpPr>
            <p:spPr>
              <a:xfrm>
                <a:off x="2759179" y="4402323"/>
                <a:ext cx="858278" cy="81627"/>
              </a:xfrm>
              <a:custGeom>
                <a:avLst/>
                <a:gdLst/>
                <a:ahLst/>
                <a:cxnLst/>
                <a:rect l="l" t="t" r="r" b="b"/>
                <a:pathLst>
                  <a:path w="6246" h="594" extrusionOk="0">
                    <a:moveTo>
                      <a:pt x="1562" y="1"/>
                    </a:moveTo>
                    <a:lnTo>
                      <a:pt x="1" y="527"/>
                    </a:lnTo>
                    <a:cubicBezTo>
                      <a:pt x="1" y="527"/>
                      <a:pt x="580" y="545"/>
                      <a:pt x="1383" y="572"/>
                    </a:cubicBezTo>
                    <a:cubicBezTo>
                      <a:pt x="1967" y="583"/>
                      <a:pt x="2667" y="594"/>
                      <a:pt x="3349" y="594"/>
                    </a:cubicBezTo>
                    <a:cubicBezTo>
                      <a:pt x="4776" y="594"/>
                      <a:pt x="6126" y="547"/>
                      <a:pt x="6174" y="366"/>
                    </a:cubicBezTo>
                    <a:cubicBezTo>
                      <a:pt x="6245" y="99"/>
                      <a:pt x="3962" y="27"/>
                      <a:pt x="2588" y="10"/>
                    </a:cubicBezTo>
                    <a:cubicBezTo>
                      <a:pt x="2008" y="1"/>
                      <a:pt x="1580" y="1"/>
                      <a:pt x="156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37"/>
              <p:cNvSpPr/>
              <p:nvPr/>
            </p:nvSpPr>
            <p:spPr>
              <a:xfrm>
                <a:off x="2759179" y="4402323"/>
                <a:ext cx="355624" cy="78604"/>
              </a:xfrm>
              <a:custGeom>
                <a:avLst/>
                <a:gdLst/>
                <a:ahLst/>
                <a:cxnLst/>
                <a:rect l="l" t="t" r="r" b="b"/>
                <a:pathLst>
                  <a:path w="2588" h="572" extrusionOk="0">
                    <a:moveTo>
                      <a:pt x="1562" y="1"/>
                    </a:moveTo>
                    <a:lnTo>
                      <a:pt x="1" y="527"/>
                    </a:lnTo>
                    <a:cubicBezTo>
                      <a:pt x="1" y="527"/>
                      <a:pt x="580" y="545"/>
                      <a:pt x="1383" y="572"/>
                    </a:cubicBezTo>
                    <a:cubicBezTo>
                      <a:pt x="1910" y="402"/>
                      <a:pt x="2329" y="215"/>
                      <a:pt x="2588" y="10"/>
                    </a:cubicBezTo>
                    <a:cubicBezTo>
                      <a:pt x="2008" y="1"/>
                      <a:pt x="1580" y="1"/>
                      <a:pt x="1562" y="1"/>
                    </a:cubicBezTo>
                    <a:close/>
                  </a:path>
                </a:pathLst>
              </a:custGeom>
              <a:solidFill>
                <a:srgbClr val="78433F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37"/>
              <p:cNvSpPr/>
              <p:nvPr/>
            </p:nvSpPr>
            <p:spPr>
              <a:xfrm>
                <a:off x="3094740" y="2724013"/>
                <a:ext cx="563116" cy="620589"/>
              </a:xfrm>
              <a:custGeom>
                <a:avLst/>
                <a:gdLst/>
                <a:ahLst/>
                <a:cxnLst/>
                <a:rect l="l" t="t" r="r" b="b"/>
                <a:pathLst>
                  <a:path w="4098" h="4516" extrusionOk="0">
                    <a:moveTo>
                      <a:pt x="3379" y="0"/>
                    </a:moveTo>
                    <a:cubicBezTo>
                      <a:pt x="2815" y="0"/>
                      <a:pt x="1988" y="394"/>
                      <a:pt x="1430" y="697"/>
                    </a:cubicBezTo>
                    <a:cubicBezTo>
                      <a:pt x="1082" y="884"/>
                      <a:pt x="842" y="1036"/>
                      <a:pt x="842" y="1036"/>
                    </a:cubicBezTo>
                    <a:cubicBezTo>
                      <a:pt x="842" y="1036"/>
                      <a:pt x="0" y="4515"/>
                      <a:pt x="1284" y="4515"/>
                    </a:cubicBezTo>
                    <a:cubicBezTo>
                      <a:pt x="1348" y="4515"/>
                      <a:pt x="1418" y="4506"/>
                      <a:pt x="1493" y="4488"/>
                    </a:cubicBezTo>
                    <a:cubicBezTo>
                      <a:pt x="2403" y="4265"/>
                      <a:pt x="3259" y="3052"/>
                      <a:pt x="3687" y="1955"/>
                    </a:cubicBezTo>
                    <a:cubicBezTo>
                      <a:pt x="4009" y="1143"/>
                      <a:pt x="4098" y="393"/>
                      <a:pt x="3830" y="144"/>
                    </a:cubicBezTo>
                    <a:cubicBezTo>
                      <a:pt x="3720" y="43"/>
                      <a:pt x="3564" y="0"/>
                      <a:pt x="33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" name="Google Shape;1730;p37"/>
              <p:cNvSpPr/>
              <p:nvPr/>
            </p:nvSpPr>
            <p:spPr>
              <a:xfrm>
                <a:off x="3094740" y="2819657"/>
                <a:ext cx="506777" cy="524944"/>
              </a:xfrm>
              <a:custGeom>
                <a:avLst/>
                <a:gdLst/>
                <a:ahLst/>
                <a:cxnLst/>
                <a:rect l="l" t="t" r="r" b="b"/>
                <a:pathLst>
                  <a:path w="3688" h="3820" extrusionOk="0">
                    <a:moveTo>
                      <a:pt x="1430" y="1"/>
                    </a:moveTo>
                    <a:cubicBezTo>
                      <a:pt x="1082" y="188"/>
                      <a:pt x="842" y="340"/>
                      <a:pt x="842" y="340"/>
                    </a:cubicBezTo>
                    <a:cubicBezTo>
                      <a:pt x="842" y="340"/>
                      <a:pt x="0" y="3819"/>
                      <a:pt x="1284" y="3819"/>
                    </a:cubicBezTo>
                    <a:cubicBezTo>
                      <a:pt x="1348" y="3819"/>
                      <a:pt x="1418" y="3810"/>
                      <a:pt x="1493" y="3792"/>
                    </a:cubicBezTo>
                    <a:cubicBezTo>
                      <a:pt x="2403" y="3569"/>
                      <a:pt x="3259" y="2356"/>
                      <a:pt x="3687" y="1259"/>
                    </a:cubicBezTo>
                    <a:lnTo>
                      <a:pt x="3687" y="1259"/>
                    </a:lnTo>
                    <a:cubicBezTo>
                      <a:pt x="3237" y="1794"/>
                      <a:pt x="2648" y="2137"/>
                      <a:pt x="2235" y="2137"/>
                    </a:cubicBezTo>
                    <a:cubicBezTo>
                      <a:pt x="1952" y="2137"/>
                      <a:pt x="1752" y="1976"/>
                      <a:pt x="1734" y="1606"/>
                    </a:cubicBezTo>
                    <a:cubicBezTo>
                      <a:pt x="1698" y="893"/>
                      <a:pt x="1555" y="349"/>
                      <a:pt x="1430" y="1"/>
                    </a:cubicBezTo>
                    <a:close/>
                  </a:path>
                </a:pathLst>
              </a:custGeom>
              <a:solidFill>
                <a:srgbClr val="78433F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" name="Google Shape;1731;p37"/>
              <p:cNvSpPr/>
              <p:nvPr/>
            </p:nvSpPr>
            <p:spPr>
              <a:xfrm>
                <a:off x="1478219" y="2041722"/>
                <a:ext cx="1835144" cy="2473560"/>
              </a:xfrm>
              <a:custGeom>
                <a:avLst/>
                <a:gdLst/>
                <a:ahLst/>
                <a:cxnLst/>
                <a:rect l="l" t="t" r="r" b="b"/>
                <a:pathLst>
                  <a:path w="13355" h="18000" extrusionOk="0">
                    <a:moveTo>
                      <a:pt x="7390" y="1"/>
                    </a:moveTo>
                    <a:cubicBezTo>
                      <a:pt x="2774" y="1"/>
                      <a:pt x="2007" y="6099"/>
                      <a:pt x="2007" y="6099"/>
                    </a:cubicBezTo>
                    <a:cubicBezTo>
                      <a:pt x="1981" y="6804"/>
                      <a:pt x="857" y="8677"/>
                      <a:pt x="295" y="11166"/>
                    </a:cubicBezTo>
                    <a:cubicBezTo>
                      <a:pt x="187" y="11639"/>
                      <a:pt x="98" y="12129"/>
                      <a:pt x="45" y="12638"/>
                    </a:cubicBezTo>
                    <a:cubicBezTo>
                      <a:pt x="0" y="13039"/>
                      <a:pt x="0" y="13432"/>
                      <a:pt x="45" y="13798"/>
                    </a:cubicBezTo>
                    <a:cubicBezTo>
                      <a:pt x="45" y="13824"/>
                      <a:pt x="45" y="13851"/>
                      <a:pt x="54" y="13869"/>
                    </a:cubicBezTo>
                    <a:cubicBezTo>
                      <a:pt x="116" y="14369"/>
                      <a:pt x="259" y="14832"/>
                      <a:pt x="464" y="15261"/>
                    </a:cubicBezTo>
                    <a:cubicBezTo>
                      <a:pt x="1322" y="16959"/>
                      <a:pt x="3347" y="18000"/>
                      <a:pt x="6234" y="18000"/>
                    </a:cubicBezTo>
                    <a:cubicBezTo>
                      <a:pt x="6258" y="18000"/>
                      <a:pt x="6283" y="18000"/>
                      <a:pt x="6307" y="17999"/>
                    </a:cubicBezTo>
                    <a:cubicBezTo>
                      <a:pt x="9474" y="17973"/>
                      <a:pt x="11767" y="17696"/>
                      <a:pt x="12757" y="15341"/>
                    </a:cubicBezTo>
                    <a:cubicBezTo>
                      <a:pt x="13078" y="14583"/>
                      <a:pt x="13266" y="13592"/>
                      <a:pt x="13292" y="12326"/>
                    </a:cubicBezTo>
                    <a:cubicBezTo>
                      <a:pt x="13355" y="9837"/>
                      <a:pt x="13275" y="7000"/>
                      <a:pt x="12614" y="4671"/>
                    </a:cubicBezTo>
                    <a:cubicBezTo>
                      <a:pt x="12516" y="4324"/>
                      <a:pt x="12400" y="3985"/>
                      <a:pt x="12275" y="3663"/>
                    </a:cubicBezTo>
                    <a:cubicBezTo>
                      <a:pt x="11936" y="2807"/>
                      <a:pt x="11490" y="2058"/>
                      <a:pt x="10919" y="1451"/>
                    </a:cubicBezTo>
                    <a:cubicBezTo>
                      <a:pt x="10161" y="657"/>
                      <a:pt x="9171" y="140"/>
                      <a:pt x="7886" y="24"/>
                    </a:cubicBezTo>
                    <a:cubicBezTo>
                      <a:pt x="7716" y="8"/>
                      <a:pt x="7551" y="1"/>
                      <a:pt x="73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37"/>
              <p:cNvSpPr/>
              <p:nvPr/>
            </p:nvSpPr>
            <p:spPr>
              <a:xfrm>
                <a:off x="1790695" y="2240981"/>
                <a:ext cx="1522668" cy="2129185"/>
              </a:xfrm>
              <a:custGeom>
                <a:avLst/>
                <a:gdLst/>
                <a:ahLst/>
                <a:cxnLst/>
                <a:rect l="l" t="t" r="r" b="b"/>
                <a:pathLst>
                  <a:path w="11081" h="15494" extrusionOk="0">
                    <a:moveTo>
                      <a:pt x="8610" y="0"/>
                    </a:moveTo>
                    <a:cubicBezTo>
                      <a:pt x="8101" y="0"/>
                      <a:pt x="7513" y="571"/>
                      <a:pt x="7548" y="2097"/>
                    </a:cubicBezTo>
                    <a:lnTo>
                      <a:pt x="6272" y="2097"/>
                    </a:lnTo>
                    <a:cubicBezTo>
                      <a:pt x="6272" y="2097"/>
                      <a:pt x="5740" y="551"/>
                      <a:pt x="4338" y="551"/>
                    </a:cubicBezTo>
                    <a:cubicBezTo>
                      <a:pt x="4299" y="551"/>
                      <a:pt x="4260" y="552"/>
                      <a:pt x="4221" y="554"/>
                    </a:cubicBezTo>
                    <a:cubicBezTo>
                      <a:pt x="2891" y="625"/>
                      <a:pt x="2579" y="1500"/>
                      <a:pt x="1277" y="5452"/>
                    </a:cubicBezTo>
                    <a:cubicBezTo>
                      <a:pt x="1009" y="6281"/>
                      <a:pt x="733" y="7209"/>
                      <a:pt x="527" y="8155"/>
                    </a:cubicBezTo>
                    <a:cubicBezTo>
                      <a:pt x="162" y="9778"/>
                      <a:pt x="1" y="11456"/>
                      <a:pt x="411" y="12803"/>
                    </a:cubicBezTo>
                    <a:cubicBezTo>
                      <a:pt x="891" y="14378"/>
                      <a:pt x="2151" y="15494"/>
                      <a:pt x="4801" y="15494"/>
                    </a:cubicBezTo>
                    <a:cubicBezTo>
                      <a:pt x="4911" y="15494"/>
                      <a:pt x="5024" y="15492"/>
                      <a:pt x="5140" y="15488"/>
                    </a:cubicBezTo>
                    <a:cubicBezTo>
                      <a:pt x="7468" y="15408"/>
                      <a:pt x="9199" y="14756"/>
                      <a:pt x="10483" y="13891"/>
                    </a:cubicBezTo>
                    <a:cubicBezTo>
                      <a:pt x="10804" y="13133"/>
                      <a:pt x="10992" y="12142"/>
                      <a:pt x="11018" y="10876"/>
                    </a:cubicBezTo>
                    <a:cubicBezTo>
                      <a:pt x="11081" y="8387"/>
                      <a:pt x="11001" y="5550"/>
                      <a:pt x="10340" y="3221"/>
                    </a:cubicBezTo>
                    <a:cubicBezTo>
                      <a:pt x="10242" y="2874"/>
                      <a:pt x="10126" y="2535"/>
                      <a:pt x="10001" y="2213"/>
                    </a:cubicBezTo>
                    <a:cubicBezTo>
                      <a:pt x="9662" y="1357"/>
                      <a:pt x="9216" y="608"/>
                      <a:pt x="8645" y="1"/>
                    </a:cubicBezTo>
                    <a:cubicBezTo>
                      <a:pt x="8634" y="0"/>
                      <a:pt x="8622" y="0"/>
                      <a:pt x="861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37"/>
              <p:cNvSpPr/>
              <p:nvPr/>
            </p:nvSpPr>
            <p:spPr>
              <a:xfrm>
                <a:off x="1485502" y="3156748"/>
                <a:ext cx="739417" cy="982141"/>
              </a:xfrm>
              <a:custGeom>
                <a:avLst/>
                <a:gdLst/>
                <a:ahLst/>
                <a:cxnLst/>
                <a:rect l="l" t="t" r="r" b="b"/>
                <a:pathLst>
                  <a:path w="5381" h="7147" extrusionOk="0">
                    <a:moveTo>
                      <a:pt x="4602" y="1"/>
                    </a:moveTo>
                    <a:cubicBezTo>
                      <a:pt x="4316" y="1"/>
                      <a:pt x="3567" y="655"/>
                      <a:pt x="2748" y="1491"/>
                    </a:cubicBezTo>
                    <a:cubicBezTo>
                      <a:pt x="1856" y="2383"/>
                      <a:pt x="866" y="3489"/>
                      <a:pt x="242" y="4212"/>
                    </a:cubicBezTo>
                    <a:cubicBezTo>
                      <a:pt x="134" y="4702"/>
                      <a:pt x="54" y="5220"/>
                      <a:pt x="1" y="5755"/>
                    </a:cubicBezTo>
                    <a:cubicBezTo>
                      <a:pt x="63" y="6255"/>
                      <a:pt x="206" y="6718"/>
                      <a:pt x="411" y="7147"/>
                    </a:cubicBezTo>
                    <a:cubicBezTo>
                      <a:pt x="982" y="7138"/>
                      <a:pt x="1776" y="6950"/>
                      <a:pt x="2561" y="6210"/>
                    </a:cubicBezTo>
                    <a:cubicBezTo>
                      <a:pt x="2588" y="6183"/>
                      <a:pt x="2606" y="6165"/>
                      <a:pt x="2632" y="6139"/>
                    </a:cubicBezTo>
                    <a:cubicBezTo>
                      <a:pt x="4086" y="4667"/>
                      <a:pt x="5380" y="46"/>
                      <a:pt x="4613" y="1"/>
                    </a:cubicBezTo>
                    <a:cubicBezTo>
                      <a:pt x="4609" y="1"/>
                      <a:pt x="4605" y="1"/>
                      <a:pt x="4602" y="1"/>
                    </a:cubicBezTo>
                    <a:close/>
                  </a:path>
                </a:pathLst>
              </a:custGeom>
              <a:solidFill>
                <a:srgbClr val="78433F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37"/>
              <p:cNvSpPr/>
              <p:nvPr/>
            </p:nvSpPr>
            <p:spPr>
              <a:xfrm>
                <a:off x="1101846" y="2948419"/>
                <a:ext cx="1076352" cy="1097711"/>
              </a:xfrm>
              <a:custGeom>
                <a:avLst/>
                <a:gdLst/>
                <a:ahLst/>
                <a:cxnLst/>
                <a:rect l="l" t="t" r="r" b="b"/>
                <a:pathLst>
                  <a:path w="7833" h="7988" extrusionOk="0">
                    <a:moveTo>
                      <a:pt x="5484" y="1"/>
                    </a:moveTo>
                    <a:cubicBezTo>
                      <a:pt x="5110" y="1"/>
                      <a:pt x="4818" y="62"/>
                      <a:pt x="4746" y="134"/>
                    </a:cubicBezTo>
                    <a:cubicBezTo>
                      <a:pt x="4639" y="232"/>
                      <a:pt x="0" y="5986"/>
                      <a:pt x="2275" y="7664"/>
                    </a:cubicBezTo>
                    <a:cubicBezTo>
                      <a:pt x="2579" y="7887"/>
                      <a:pt x="2892" y="7987"/>
                      <a:pt x="3209" y="7987"/>
                    </a:cubicBezTo>
                    <a:cubicBezTo>
                      <a:pt x="5263" y="7987"/>
                      <a:pt x="7430" y="3773"/>
                      <a:pt x="7655" y="1910"/>
                    </a:cubicBezTo>
                    <a:cubicBezTo>
                      <a:pt x="7833" y="378"/>
                      <a:pt x="6408" y="1"/>
                      <a:pt x="54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37"/>
              <p:cNvSpPr/>
              <p:nvPr/>
            </p:nvSpPr>
            <p:spPr>
              <a:xfrm>
                <a:off x="2161022" y="2648019"/>
                <a:ext cx="236624" cy="141130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1027" extrusionOk="0">
                    <a:moveTo>
                      <a:pt x="865" y="1"/>
                    </a:moveTo>
                    <a:cubicBezTo>
                      <a:pt x="393" y="1"/>
                      <a:pt x="0" y="224"/>
                      <a:pt x="0" y="509"/>
                    </a:cubicBezTo>
                    <a:cubicBezTo>
                      <a:pt x="0" y="795"/>
                      <a:pt x="393" y="1027"/>
                      <a:pt x="865" y="1027"/>
                    </a:cubicBezTo>
                    <a:cubicBezTo>
                      <a:pt x="1338" y="1027"/>
                      <a:pt x="1722" y="795"/>
                      <a:pt x="1722" y="509"/>
                    </a:cubicBezTo>
                    <a:cubicBezTo>
                      <a:pt x="1722" y="224"/>
                      <a:pt x="1338" y="1"/>
                      <a:pt x="865" y="1"/>
                    </a:cubicBezTo>
                    <a:close/>
                  </a:path>
                </a:pathLst>
              </a:custGeom>
              <a:solidFill>
                <a:srgbClr val="E4C2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37"/>
              <p:cNvSpPr/>
              <p:nvPr/>
            </p:nvSpPr>
            <p:spPr>
              <a:xfrm>
                <a:off x="3064372" y="2545092"/>
                <a:ext cx="147306" cy="141130"/>
              </a:xfrm>
              <a:custGeom>
                <a:avLst/>
                <a:gdLst/>
                <a:ahLst/>
                <a:cxnLst/>
                <a:rect l="l" t="t" r="r" b="b"/>
                <a:pathLst>
                  <a:path w="1072" h="1027" extrusionOk="0">
                    <a:moveTo>
                      <a:pt x="732" y="0"/>
                    </a:moveTo>
                    <a:cubicBezTo>
                      <a:pt x="322" y="45"/>
                      <a:pt x="1" y="250"/>
                      <a:pt x="1" y="509"/>
                    </a:cubicBezTo>
                    <a:cubicBezTo>
                      <a:pt x="1" y="794"/>
                      <a:pt x="385" y="1026"/>
                      <a:pt x="866" y="1026"/>
                    </a:cubicBezTo>
                    <a:cubicBezTo>
                      <a:pt x="938" y="1026"/>
                      <a:pt x="1000" y="1017"/>
                      <a:pt x="1071" y="1008"/>
                    </a:cubicBezTo>
                    <a:cubicBezTo>
                      <a:pt x="973" y="661"/>
                      <a:pt x="857" y="322"/>
                      <a:pt x="732" y="0"/>
                    </a:cubicBezTo>
                    <a:close/>
                  </a:path>
                </a:pathLst>
              </a:custGeom>
              <a:solidFill>
                <a:srgbClr val="E4C2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" name="Google Shape;1737;p37"/>
              <p:cNvSpPr/>
              <p:nvPr/>
            </p:nvSpPr>
            <p:spPr>
              <a:xfrm>
                <a:off x="2354636" y="2526677"/>
                <a:ext cx="66370" cy="99492"/>
              </a:xfrm>
              <a:custGeom>
                <a:avLst/>
                <a:gdLst/>
                <a:ahLst/>
                <a:cxnLst/>
                <a:rect l="l" t="t" r="r" b="b"/>
                <a:pathLst>
                  <a:path w="483" h="724" extrusionOk="0">
                    <a:moveTo>
                      <a:pt x="242" y="1"/>
                    </a:moveTo>
                    <a:cubicBezTo>
                      <a:pt x="108" y="1"/>
                      <a:pt x="1" y="161"/>
                      <a:pt x="1" y="357"/>
                    </a:cubicBezTo>
                    <a:cubicBezTo>
                      <a:pt x="1" y="563"/>
                      <a:pt x="108" y="723"/>
                      <a:pt x="242" y="723"/>
                    </a:cubicBezTo>
                    <a:cubicBezTo>
                      <a:pt x="375" y="723"/>
                      <a:pt x="482" y="563"/>
                      <a:pt x="482" y="357"/>
                    </a:cubicBezTo>
                    <a:cubicBezTo>
                      <a:pt x="482" y="161"/>
                      <a:pt x="375" y="1"/>
                      <a:pt x="2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" name="Google Shape;1738;p37"/>
              <p:cNvSpPr/>
              <p:nvPr/>
            </p:nvSpPr>
            <p:spPr>
              <a:xfrm>
                <a:off x="2961450" y="2477619"/>
                <a:ext cx="67607" cy="99492"/>
              </a:xfrm>
              <a:custGeom>
                <a:avLst/>
                <a:gdLst/>
                <a:ahLst/>
                <a:cxnLst/>
                <a:rect l="l" t="t" r="r" b="b"/>
                <a:pathLst>
                  <a:path w="492" h="724" extrusionOk="0">
                    <a:moveTo>
                      <a:pt x="241" y="1"/>
                    </a:moveTo>
                    <a:cubicBezTo>
                      <a:pt x="117" y="1"/>
                      <a:pt x="1" y="161"/>
                      <a:pt x="1" y="367"/>
                    </a:cubicBezTo>
                    <a:cubicBezTo>
                      <a:pt x="1" y="563"/>
                      <a:pt x="117" y="723"/>
                      <a:pt x="241" y="723"/>
                    </a:cubicBezTo>
                    <a:cubicBezTo>
                      <a:pt x="375" y="723"/>
                      <a:pt x="491" y="563"/>
                      <a:pt x="491" y="367"/>
                    </a:cubicBezTo>
                    <a:cubicBezTo>
                      <a:pt x="491" y="161"/>
                      <a:pt x="375" y="1"/>
                      <a:pt x="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37"/>
              <p:cNvSpPr/>
              <p:nvPr/>
            </p:nvSpPr>
            <p:spPr>
              <a:xfrm>
                <a:off x="3057089" y="2557872"/>
                <a:ext cx="127656" cy="112410"/>
              </a:xfrm>
              <a:custGeom>
                <a:avLst/>
                <a:gdLst/>
                <a:ahLst/>
                <a:cxnLst/>
                <a:rect l="l" t="t" r="r" b="b"/>
                <a:pathLst>
                  <a:path w="929" h="818" extrusionOk="0">
                    <a:moveTo>
                      <a:pt x="815" y="1"/>
                    </a:moveTo>
                    <a:cubicBezTo>
                      <a:pt x="792" y="1"/>
                      <a:pt x="769" y="8"/>
                      <a:pt x="750" y="23"/>
                    </a:cubicBezTo>
                    <a:cubicBezTo>
                      <a:pt x="464" y="291"/>
                      <a:pt x="143" y="576"/>
                      <a:pt x="72" y="621"/>
                    </a:cubicBezTo>
                    <a:cubicBezTo>
                      <a:pt x="36" y="639"/>
                      <a:pt x="0" y="675"/>
                      <a:pt x="0" y="719"/>
                    </a:cubicBezTo>
                    <a:cubicBezTo>
                      <a:pt x="0" y="773"/>
                      <a:pt x="45" y="817"/>
                      <a:pt x="99" y="817"/>
                    </a:cubicBezTo>
                    <a:cubicBezTo>
                      <a:pt x="143" y="817"/>
                      <a:pt x="188" y="817"/>
                      <a:pt x="884" y="175"/>
                    </a:cubicBezTo>
                    <a:cubicBezTo>
                      <a:pt x="928" y="130"/>
                      <a:pt x="928" y="68"/>
                      <a:pt x="893" y="32"/>
                    </a:cubicBezTo>
                    <a:cubicBezTo>
                      <a:pt x="873" y="12"/>
                      <a:pt x="844" y="1"/>
                      <a:pt x="8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37"/>
              <p:cNvSpPr/>
              <p:nvPr/>
            </p:nvSpPr>
            <p:spPr>
              <a:xfrm>
                <a:off x="3098725" y="2869815"/>
                <a:ext cx="171766" cy="48097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350" extrusionOk="0">
                    <a:moveTo>
                      <a:pt x="1141" y="0"/>
                    </a:moveTo>
                    <a:cubicBezTo>
                      <a:pt x="1136" y="0"/>
                      <a:pt x="1130" y="1"/>
                      <a:pt x="1125" y="1"/>
                    </a:cubicBezTo>
                    <a:lnTo>
                      <a:pt x="99" y="153"/>
                    </a:lnTo>
                    <a:cubicBezTo>
                      <a:pt x="45" y="162"/>
                      <a:pt x="1" y="207"/>
                      <a:pt x="10" y="260"/>
                    </a:cubicBezTo>
                    <a:cubicBezTo>
                      <a:pt x="19" y="314"/>
                      <a:pt x="63" y="349"/>
                      <a:pt x="108" y="349"/>
                    </a:cubicBezTo>
                    <a:lnTo>
                      <a:pt x="126" y="349"/>
                    </a:lnTo>
                    <a:lnTo>
                      <a:pt x="1152" y="198"/>
                    </a:lnTo>
                    <a:cubicBezTo>
                      <a:pt x="1205" y="189"/>
                      <a:pt x="1250" y="135"/>
                      <a:pt x="1241" y="82"/>
                    </a:cubicBezTo>
                    <a:cubicBezTo>
                      <a:pt x="1233" y="34"/>
                      <a:pt x="1189" y="0"/>
                      <a:pt x="11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37"/>
              <p:cNvSpPr/>
              <p:nvPr/>
            </p:nvSpPr>
            <p:spPr>
              <a:xfrm>
                <a:off x="1863112" y="2484490"/>
                <a:ext cx="508838" cy="255601"/>
              </a:xfrm>
              <a:custGeom>
                <a:avLst/>
                <a:gdLst/>
                <a:ahLst/>
                <a:cxnLst/>
                <a:rect l="l" t="t" r="r" b="b"/>
                <a:pathLst>
                  <a:path w="3703" h="1860" extrusionOk="0">
                    <a:moveTo>
                      <a:pt x="112" y="1"/>
                    </a:moveTo>
                    <a:cubicBezTo>
                      <a:pt x="77" y="1"/>
                      <a:pt x="46" y="21"/>
                      <a:pt x="27" y="58"/>
                    </a:cubicBezTo>
                    <a:cubicBezTo>
                      <a:pt x="0" y="102"/>
                      <a:pt x="18" y="165"/>
                      <a:pt x="72" y="192"/>
                    </a:cubicBezTo>
                    <a:cubicBezTo>
                      <a:pt x="3248" y="1771"/>
                      <a:pt x="3542" y="1860"/>
                      <a:pt x="3604" y="1860"/>
                    </a:cubicBezTo>
                    <a:lnTo>
                      <a:pt x="3613" y="1860"/>
                    </a:lnTo>
                    <a:cubicBezTo>
                      <a:pt x="3667" y="1851"/>
                      <a:pt x="3703" y="1806"/>
                      <a:pt x="3694" y="1753"/>
                    </a:cubicBezTo>
                    <a:cubicBezTo>
                      <a:pt x="3685" y="1708"/>
                      <a:pt x="3649" y="1673"/>
                      <a:pt x="3604" y="1664"/>
                    </a:cubicBezTo>
                    <a:cubicBezTo>
                      <a:pt x="3417" y="1619"/>
                      <a:pt x="1446" y="656"/>
                      <a:pt x="161" y="13"/>
                    </a:cubicBezTo>
                    <a:cubicBezTo>
                      <a:pt x="144" y="5"/>
                      <a:pt x="128" y="1"/>
                      <a:pt x="1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37"/>
              <p:cNvSpPr/>
              <p:nvPr/>
            </p:nvSpPr>
            <p:spPr>
              <a:xfrm>
                <a:off x="1733119" y="2933716"/>
                <a:ext cx="647488" cy="57716"/>
              </a:xfrm>
              <a:custGeom>
                <a:avLst/>
                <a:gdLst/>
                <a:ahLst/>
                <a:cxnLst/>
                <a:rect l="l" t="t" r="r" b="b"/>
                <a:pathLst>
                  <a:path w="4712" h="420" extrusionOk="0">
                    <a:moveTo>
                      <a:pt x="108" y="0"/>
                    </a:moveTo>
                    <a:cubicBezTo>
                      <a:pt x="54" y="0"/>
                      <a:pt x="10" y="45"/>
                      <a:pt x="1" y="98"/>
                    </a:cubicBezTo>
                    <a:cubicBezTo>
                      <a:pt x="1" y="152"/>
                      <a:pt x="45" y="197"/>
                      <a:pt x="99" y="197"/>
                    </a:cubicBezTo>
                    <a:lnTo>
                      <a:pt x="4613" y="420"/>
                    </a:lnTo>
                    <a:lnTo>
                      <a:pt x="4622" y="420"/>
                    </a:lnTo>
                    <a:cubicBezTo>
                      <a:pt x="4666" y="420"/>
                      <a:pt x="4711" y="384"/>
                      <a:pt x="4711" y="330"/>
                    </a:cubicBezTo>
                    <a:cubicBezTo>
                      <a:pt x="4711" y="277"/>
                      <a:pt x="4675" y="232"/>
                      <a:pt x="4622" y="223"/>
                    </a:cubicBez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37"/>
              <p:cNvSpPr/>
              <p:nvPr/>
            </p:nvSpPr>
            <p:spPr>
              <a:xfrm>
                <a:off x="2346117" y="2486276"/>
                <a:ext cx="780915" cy="547894"/>
              </a:xfrm>
              <a:custGeom>
                <a:avLst/>
                <a:gdLst/>
                <a:ahLst/>
                <a:cxnLst/>
                <a:rect l="l" t="t" r="r" b="b"/>
                <a:pathLst>
                  <a:path w="5683" h="3987" extrusionOk="0">
                    <a:moveTo>
                      <a:pt x="2944" y="0"/>
                    </a:moveTo>
                    <a:cubicBezTo>
                      <a:pt x="2846" y="0"/>
                      <a:pt x="2730" y="27"/>
                      <a:pt x="2605" y="63"/>
                    </a:cubicBezTo>
                    <a:cubicBezTo>
                      <a:pt x="2177" y="205"/>
                      <a:pt x="1624" y="553"/>
                      <a:pt x="1151" y="892"/>
                    </a:cubicBezTo>
                    <a:cubicBezTo>
                      <a:pt x="1071" y="955"/>
                      <a:pt x="990" y="1008"/>
                      <a:pt x="910" y="1071"/>
                    </a:cubicBezTo>
                    <a:cubicBezTo>
                      <a:pt x="464" y="1410"/>
                      <a:pt x="125" y="1704"/>
                      <a:pt x="81" y="1749"/>
                    </a:cubicBezTo>
                    <a:cubicBezTo>
                      <a:pt x="45" y="1793"/>
                      <a:pt x="18" y="1990"/>
                      <a:pt x="9" y="2257"/>
                    </a:cubicBezTo>
                    <a:cubicBezTo>
                      <a:pt x="0" y="2320"/>
                      <a:pt x="0" y="2400"/>
                      <a:pt x="0" y="2471"/>
                    </a:cubicBezTo>
                    <a:cubicBezTo>
                      <a:pt x="0" y="2659"/>
                      <a:pt x="0" y="2846"/>
                      <a:pt x="9" y="3024"/>
                    </a:cubicBezTo>
                    <a:cubicBezTo>
                      <a:pt x="18" y="3096"/>
                      <a:pt x="18" y="3167"/>
                      <a:pt x="27" y="3230"/>
                    </a:cubicBezTo>
                    <a:cubicBezTo>
                      <a:pt x="45" y="3479"/>
                      <a:pt x="89" y="3667"/>
                      <a:pt x="143" y="3685"/>
                    </a:cubicBezTo>
                    <a:cubicBezTo>
                      <a:pt x="915" y="3903"/>
                      <a:pt x="1644" y="3986"/>
                      <a:pt x="2303" y="3986"/>
                    </a:cubicBezTo>
                    <a:cubicBezTo>
                      <a:pt x="4152" y="3986"/>
                      <a:pt x="5454" y="3329"/>
                      <a:pt x="5612" y="3131"/>
                    </a:cubicBezTo>
                    <a:cubicBezTo>
                      <a:pt x="5674" y="3060"/>
                      <a:pt x="5683" y="2900"/>
                      <a:pt x="5665" y="2703"/>
                    </a:cubicBezTo>
                    <a:cubicBezTo>
                      <a:pt x="5665" y="2641"/>
                      <a:pt x="5656" y="2578"/>
                      <a:pt x="5638" y="2507"/>
                    </a:cubicBezTo>
                    <a:cubicBezTo>
                      <a:pt x="5638" y="2498"/>
                      <a:pt x="5638" y="2489"/>
                      <a:pt x="5638" y="2480"/>
                    </a:cubicBezTo>
                    <a:cubicBezTo>
                      <a:pt x="5612" y="2346"/>
                      <a:pt x="5585" y="2204"/>
                      <a:pt x="5549" y="2061"/>
                    </a:cubicBezTo>
                    <a:cubicBezTo>
                      <a:pt x="5531" y="1999"/>
                      <a:pt x="5513" y="1936"/>
                      <a:pt x="5496" y="1874"/>
                    </a:cubicBezTo>
                    <a:cubicBezTo>
                      <a:pt x="5433" y="1660"/>
                      <a:pt x="5371" y="1472"/>
                      <a:pt x="5344" y="1383"/>
                    </a:cubicBezTo>
                    <a:cubicBezTo>
                      <a:pt x="5299" y="1267"/>
                      <a:pt x="5023" y="999"/>
                      <a:pt x="4648" y="732"/>
                    </a:cubicBezTo>
                    <a:cubicBezTo>
                      <a:pt x="4577" y="687"/>
                      <a:pt x="4505" y="634"/>
                      <a:pt x="4434" y="589"/>
                    </a:cubicBezTo>
                    <a:cubicBezTo>
                      <a:pt x="3952" y="277"/>
                      <a:pt x="3381" y="0"/>
                      <a:pt x="29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37"/>
              <p:cNvSpPr/>
              <p:nvPr/>
            </p:nvSpPr>
            <p:spPr>
              <a:xfrm>
                <a:off x="2346117" y="2657501"/>
                <a:ext cx="762639" cy="191701"/>
              </a:xfrm>
              <a:custGeom>
                <a:avLst/>
                <a:gdLst/>
                <a:ahLst/>
                <a:cxnLst/>
                <a:rect l="l" t="t" r="r" b="b"/>
                <a:pathLst>
                  <a:path w="5550" h="1395" extrusionOk="0">
                    <a:moveTo>
                      <a:pt x="4175" y="199"/>
                    </a:moveTo>
                    <a:cubicBezTo>
                      <a:pt x="4184" y="208"/>
                      <a:pt x="4193" y="244"/>
                      <a:pt x="4175" y="315"/>
                    </a:cubicBezTo>
                    <a:cubicBezTo>
                      <a:pt x="4157" y="360"/>
                      <a:pt x="4140" y="405"/>
                      <a:pt x="4122" y="458"/>
                    </a:cubicBezTo>
                    <a:cubicBezTo>
                      <a:pt x="4086" y="396"/>
                      <a:pt x="4068" y="333"/>
                      <a:pt x="4068" y="289"/>
                    </a:cubicBezTo>
                    <a:cubicBezTo>
                      <a:pt x="4068" y="235"/>
                      <a:pt x="4095" y="217"/>
                      <a:pt x="4113" y="217"/>
                    </a:cubicBezTo>
                    <a:cubicBezTo>
                      <a:pt x="4157" y="199"/>
                      <a:pt x="4175" y="199"/>
                      <a:pt x="4175" y="199"/>
                    </a:cubicBezTo>
                    <a:close/>
                    <a:moveTo>
                      <a:pt x="2694" y="458"/>
                    </a:moveTo>
                    <a:cubicBezTo>
                      <a:pt x="2766" y="458"/>
                      <a:pt x="2801" y="485"/>
                      <a:pt x="2810" y="565"/>
                    </a:cubicBezTo>
                    <a:cubicBezTo>
                      <a:pt x="2819" y="628"/>
                      <a:pt x="2801" y="708"/>
                      <a:pt x="2757" y="788"/>
                    </a:cubicBezTo>
                    <a:cubicBezTo>
                      <a:pt x="2632" y="663"/>
                      <a:pt x="2605" y="529"/>
                      <a:pt x="2623" y="485"/>
                    </a:cubicBezTo>
                    <a:cubicBezTo>
                      <a:pt x="2623" y="476"/>
                      <a:pt x="2632" y="458"/>
                      <a:pt x="2685" y="458"/>
                    </a:cubicBezTo>
                    <a:close/>
                    <a:moveTo>
                      <a:pt x="1526" y="414"/>
                    </a:moveTo>
                    <a:cubicBezTo>
                      <a:pt x="1552" y="414"/>
                      <a:pt x="1561" y="422"/>
                      <a:pt x="1561" y="422"/>
                    </a:cubicBezTo>
                    <a:cubicBezTo>
                      <a:pt x="1597" y="467"/>
                      <a:pt x="1606" y="592"/>
                      <a:pt x="1552" y="744"/>
                    </a:cubicBezTo>
                    <a:cubicBezTo>
                      <a:pt x="1544" y="761"/>
                      <a:pt x="1526" y="788"/>
                      <a:pt x="1517" y="815"/>
                    </a:cubicBezTo>
                    <a:cubicBezTo>
                      <a:pt x="1463" y="744"/>
                      <a:pt x="1437" y="672"/>
                      <a:pt x="1419" y="601"/>
                    </a:cubicBezTo>
                    <a:cubicBezTo>
                      <a:pt x="1383" y="449"/>
                      <a:pt x="1463" y="422"/>
                      <a:pt x="1490" y="414"/>
                    </a:cubicBezTo>
                    <a:close/>
                    <a:moveTo>
                      <a:pt x="4174" y="1"/>
                    </a:moveTo>
                    <a:cubicBezTo>
                      <a:pt x="4136" y="1"/>
                      <a:pt x="4092" y="10"/>
                      <a:pt x="4041" y="30"/>
                    </a:cubicBezTo>
                    <a:cubicBezTo>
                      <a:pt x="3943" y="75"/>
                      <a:pt x="3881" y="164"/>
                      <a:pt x="3872" y="280"/>
                    </a:cubicBezTo>
                    <a:cubicBezTo>
                      <a:pt x="3872" y="396"/>
                      <a:pt x="3917" y="521"/>
                      <a:pt x="4006" y="628"/>
                    </a:cubicBezTo>
                    <a:cubicBezTo>
                      <a:pt x="3899" y="753"/>
                      <a:pt x="3756" y="877"/>
                      <a:pt x="3578" y="949"/>
                    </a:cubicBezTo>
                    <a:cubicBezTo>
                      <a:pt x="3465" y="996"/>
                      <a:pt x="3363" y="1016"/>
                      <a:pt x="3274" y="1016"/>
                    </a:cubicBezTo>
                    <a:cubicBezTo>
                      <a:pt x="3230" y="1016"/>
                      <a:pt x="3188" y="1011"/>
                      <a:pt x="3149" y="1002"/>
                    </a:cubicBezTo>
                    <a:cubicBezTo>
                      <a:pt x="3051" y="984"/>
                      <a:pt x="2971" y="949"/>
                      <a:pt x="2908" y="913"/>
                    </a:cubicBezTo>
                    <a:cubicBezTo>
                      <a:pt x="2962" y="833"/>
                      <a:pt x="2989" y="744"/>
                      <a:pt x="2998" y="663"/>
                    </a:cubicBezTo>
                    <a:cubicBezTo>
                      <a:pt x="3007" y="619"/>
                      <a:pt x="3007" y="583"/>
                      <a:pt x="3007" y="547"/>
                    </a:cubicBezTo>
                    <a:cubicBezTo>
                      <a:pt x="2998" y="449"/>
                      <a:pt x="2953" y="369"/>
                      <a:pt x="2891" y="315"/>
                    </a:cubicBezTo>
                    <a:cubicBezTo>
                      <a:pt x="2844" y="284"/>
                      <a:pt x="2777" y="260"/>
                      <a:pt x="2708" y="260"/>
                    </a:cubicBezTo>
                    <a:cubicBezTo>
                      <a:pt x="2698" y="260"/>
                      <a:pt x="2687" y="261"/>
                      <a:pt x="2677" y="262"/>
                    </a:cubicBezTo>
                    <a:cubicBezTo>
                      <a:pt x="2561" y="262"/>
                      <a:pt x="2471" y="315"/>
                      <a:pt x="2436" y="414"/>
                    </a:cubicBezTo>
                    <a:cubicBezTo>
                      <a:pt x="2382" y="565"/>
                      <a:pt x="2462" y="779"/>
                      <a:pt x="2641" y="949"/>
                    </a:cubicBezTo>
                    <a:cubicBezTo>
                      <a:pt x="2543" y="1056"/>
                      <a:pt x="2391" y="1145"/>
                      <a:pt x="2213" y="1181"/>
                    </a:cubicBezTo>
                    <a:cubicBezTo>
                      <a:pt x="2189" y="1184"/>
                      <a:pt x="2165" y="1185"/>
                      <a:pt x="2141" y="1185"/>
                    </a:cubicBezTo>
                    <a:cubicBezTo>
                      <a:pt x="1954" y="1185"/>
                      <a:pt x="1777" y="1094"/>
                      <a:pt x="1651" y="976"/>
                    </a:cubicBezTo>
                    <a:cubicBezTo>
                      <a:pt x="1686" y="922"/>
                      <a:pt x="1713" y="868"/>
                      <a:pt x="1731" y="815"/>
                    </a:cubicBezTo>
                    <a:cubicBezTo>
                      <a:pt x="1811" y="601"/>
                      <a:pt x="1802" y="405"/>
                      <a:pt x="1704" y="298"/>
                    </a:cubicBezTo>
                    <a:cubicBezTo>
                      <a:pt x="1676" y="262"/>
                      <a:pt x="1614" y="216"/>
                      <a:pt x="1518" y="216"/>
                    </a:cubicBezTo>
                    <a:cubicBezTo>
                      <a:pt x="1493" y="216"/>
                      <a:pt x="1466" y="219"/>
                      <a:pt x="1437" y="226"/>
                    </a:cubicBezTo>
                    <a:cubicBezTo>
                      <a:pt x="1267" y="280"/>
                      <a:pt x="1187" y="431"/>
                      <a:pt x="1231" y="645"/>
                    </a:cubicBezTo>
                    <a:cubicBezTo>
                      <a:pt x="1249" y="753"/>
                      <a:pt x="1312" y="868"/>
                      <a:pt x="1392" y="984"/>
                    </a:cubicBezTo>
                    <a:cubicBezTo>
                      <a:pt x="1294" y="1083"/>
                      <a:pt x="1151" y="1172"/>
                      <a:pt x="937" y="1190"/>
                    </a:cubicBezTo>
                    <a:cubicBezTo>
                      <a:pt x="870" y="1196"/>
                      <a:pt x="807" y="1199"/>
                      <a:pt x="747" y="1199"/>
                    </a:cubicBezTo>
                    <a:cubicBezTo>
                      <a:pt x="389" y="1199"/>
                      <a:pt x="147" y="1095"/>
                      <a:pt x="9" y="1011"/>
                    </a:cubicBezTo>
                    <a:cubicBezTo>
                      <a:pt x="0" y="1074"/>
                      <a:pt x="0" y="1154"/>
                      <a:pt x="0" y="1225"/>
                    </a:cubicBezTo>
                    <a:cubicBezTo>
                      <a:pt x="170" y="1315"/>
                      <a:pt x="428" y="1395"/>
                      <a:pt x="767" y="1395"/>
                    </a:cubicBezTo>
                    <a:cubicBezTo>
                      <a:pt x="821" y="1395"/>
                      <a:pt x="892" y="1395"/>
                      <a:pt x="955" y="1386"/>
                    </a:cubicBezTo>
                    <a:cubicBezTo>
                      <a:pt x="1196" y="1368"/>
                      <a:pt x="1392" y="1261"/>
                      <a:pt x="1526" y="1127"/>
                    </a:cubicBezTo>
                    <a:cubicBezTo>
                      <a:pt x="1686" y="1272"/>
                      <a:pt x="1891" y="1378"/>
                      <a:pt x="2120" y="1378"/>
                    </a:cubicBezTo>
                    <a:cubicBezTo>
                      <a:pt x="2159" y="1378"/>
                      <a:pt x="2199" y="1375"/>
                      <a:pt x="2239" y="1368"/>
                    </a:cubicBezTo>
                    <a:cubicBezTo>
                      <a:pt x="2480" y="1332"/>
                      <a:pt x="2668" y="1216"/>
                      <a:pt x="2801" y="1074"/>
                    </a:cubicBezTo>
                    <a:cubicBezTo>
                      <a:pt x="2935" y="1163"/>
                      <a:pt x="3096" y="1207"/>
                      <a:pt x="3256" y="1207"/>
                    </a:cubicBezTo>
                    <a:cubicBezTo>
                      <a:pt x="3381" y="1207"/>
                      <a:pt x="3515" y="1190"/>
                      <a:pt x="3649" y="1127"/>
                    </a:cubicBezTo>
                    <a:cubicBezTo>
                      <a:pt x="3854" y="1047"/>
                      <a:pt x="4015" y="913"/>
                      <a:pt x="4140" y="770"/>
                    </a:cubicBezTo>
                    <a:cubicBezTo>
                      <a:pt x="4184" y="815"/>
                      <a:pt x="4238" y="851"/>
                      <a:pt x="4291" y="877"/>
                    </a:cubicBezTo>
                    <a:cubicBezTo>
                      <a:pt x="4406" y="944"/>
                      <a:pt x="4581" y="1011"/>
                      <a:pt x="4814" y="1011"/>
                    </a:cubicBezTo>
                    <a:cubicBezTo>
                      <a:pt x="5017" y="1011"/>
                      <a:pt x="5263" y="960"/>
                      <a:pt x="5549" y="815"/>
                    </a:cubicBezTo>
                    <a:cubicBezTo>
                      <a:pt x="5531" y="753"/>
                      <a:pt x="5513" y="690"/>
                      <a:pt x="5496" y="628"/>
                    </a:cubicBezTo>
                    <a:cubicBezTo>
                      <a:pt x="5229" y="765"/>
                      <a:pt x="5005" y="812"/>
                      <a:pt x="4824" y="812"/>
                    </a:cubicBezTo>
                    <a:cubicBezTo>
                      <a:pt x="4631" y="812"/>
                      <a:pt x="4486" y="759"/>
                      <a:pt x="4389" y="708"/>
                    </a:cubicBezTo>
                    <a:cubicBezTo>
                      <a:pt x="4336" y="681"/>
                      <a:pt x="4291" y="645"/>
                      <a:pt x="4256" y="610"/>
                    </a:cubicBezTo>
                    <a:cubicBezTo>
                      <a:pt x="4372" y="422"/>
                      <a:pt x="4407" y="244"/>
                      <a:pt x="4363" y="128"/>
                    </a:cubicBezTo>
                    <a:cubicBezTo>
                      <a:pt x="4331" y="58"/>
                      <a:pt x="4271" y="1"/>
                      <a:pt x="41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37"/>
              <p:cNvSpPr/>
              <p:nvPr/>
            </p:nvSpPr>
            <p:spPr>
              <a:xfrm>
                <a:off x="2471162" y="2567079"/>
                <a:ext cx="513785" cy="72558"/>
              </a:xfrm>
              <a:custGeom>
                <a:avLst/>
                <a:gdLst/>
                <a:ahLst/>
                <a:cxnLst/>
                <a:rect l="l" t="t" r="r" b="b"/>
                <a:pathLst>
                  <a:path w="3739" h="528" extrusionOk="0">
                    <a:moveTo>
                      <a:pt x="3524" y="1"/>
                    </a:moveTo>
                    <a:cubicBezTo>
                      <a:pt x="2917" y="162"/>
                      <a:pt x="2337" y="251"/>
                      <a:pt x="1820" y="295"/>
                    </a:cubicBezTo>
                    <a:cubicBezTo>
                      <a:pt x="1512" y="321"/>
                      <a:pt x="1226" y="330"/>
                      <a:pt x="971" y="330"/>
                    </a:cubicBezTo>
                    <a:cubicBezTo>
                      <a:pt x="686" y="330"/>
                      <a:pt x="439" y="318"/>
                      <a:pt x="241" y="304"/>
                    </a:cubicBezTo>
                    <a:cubicBezTo>
                      <a:pt x="161" y="367"/>
                      <a:pt x="80" y="420"/>
                      <a:pt x="0" y="483"/>
                    </a:cubicBezTo>
                    <a:cubicBezTo>
                      <a:pt x="223" y="501"/>
                      <a:pt x="553" y="527"/>
                      <a:pt x="955" y="527"/>
                    </a:cubicBezTo>
                    <a:cubicBezTo>
                      <a:pt x="1222" y="527"/>
                      <a:pt x="1526" y="518"/>
                      <a:pt x="1856" y="483"/>
                    </a:cubicBezTo>
                    <a:cubicBezTo>
                      <a:pt x="2427" y="438"/>
                      <a:pt x="3069" y="340"/>
                      <a:pt x="3738" y="144"/>
                    </a:cubicBezTo>
                    <a:cubicBezTo>
                      <a:pt x="3667" y="99"/>
                      <a:pt x="3595" y="46"/>
                      <a:pt x="352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37"/>
              <p:cNvSpPr/>
              <p:nvPr/>
            </p:nvSpPr>
            <p:spPr>
              <a:xfrm>
                <a:off x="2347353" y="2830651"/>
                <a:ext cx="777343" cy="114196"/>
              </a:xfrm>
              <a:custGeom>
                <a:avLst/>
                <a:gdLst/>
                <a:ahLst/>
                <a:cxnLst/>
                <a:rect l="l" t="t" r="r" b="b"/>
                <a:pathLst>
                  <a:path w="5657" h="831" extrusionOk="0">
                    <a:moveTo>
                      <a:pt x="5629" y="1"/>
                    </a:moveTo>
                    <a:cubicBezTo>
                      <a:pt x="5611" y="10"/>
                      <a:pt x="5594" y="19"/>
                      <a:pt x="5567" y="19"/>
                    </a:cubicBezTo>
                    <a:cubicBezTo>
                      <a:pt x="5067" y="153"/>
                      <a:pt x="4398" y="304"/>
                      <a:pt x="3667" y="420"/>
                    </a:cubicBezTo>
                    <a:cubicBezTo>
                      <a:pt x="2931" y="547"/>
                      <a:pt x="2135" y="636"/>
                      <a:pt x="1371" y="636"/>
                    </a:cubicBezTo>
                    <a:cubicBezTo>
                      <a:pt x="894" y="636"/>
                      <a:pt x="429" y="601"/>
                      <a:pt x="0" y="518"/>
                    </a:cubicBezTo>
                    <a:lnTo>
                      <a:pt x="0" y="518"/>
                    </a:lnTo>
                    <a:cubicBezTo>
                      <a:pt x="9" y="590"/>
                      <a:pt x="9" y="661"/>
                      <a:pt x="18" y="724"/>
                    </a:cubicBezTo>
                    <a:cubicBezTo>
                      <a:pt x="437" y="795"/>
                      <a:pt x="892" y="831"/>
                      <a:pt x="1356" y="831"/>
                    </a:cubicBezTo>
                    <a:cubicBezTo>
                      <a:pt x="2257" y="831"/>
                      <a:pt x="3212" y="706"/>
                      <a:pt x="4050" y="554"/>
                    </a:cubicBezTo>
                    <a:cubicBezTo>
                      <a:pt x="4354" y="501"/>
                      <a:pt x="4639" y="438"/>
                      <a:pt x="4898" y="385"/>
                    </a:cubicBezTo>
                    <a:lnTo>
                      <a:pt x="4907" y="385"/>
                    </a:lnTo>
                    <a:cubicBezTo>
                      <a:pt x="5183" y="322"/>
                      <a:pt x="5433" y="260"/>
                      <a:pt x="5656" y="197"/>
                    </a:cubicBezTo>
                    <a:cubicBezTo>
                      <a:pt x="5656" y="135"/>
                      <a:pt x="5647" y="72"/>
                      <a:pt x="56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37"/>
              <p:cNvSpPr/>
              <p:nvPr/>
            </p:nvSpPr>
            <p:spPr>
              <a:xfrm>
                <a:off x="2346117" y="2494796"/>
                <a:ext cx="780915" cy="539374"/>
              </a:xfrm>
              <a:custGeom>
                <a:avLst/>
                <a:gdLst/>
                <a:ahLst/>
                <a:cxnLst/>
                <a:rect l="l" t="t" r="r" b="b"/>
                <a:pathLst>
                  <a:path w="5683" h="3925" extrusionOk="0">
                    <a:moveTo>
                      <a:pt x="2605" y="1"/>
                    </a:moveTo>
                    <a:cubicBezTo>
                      <a:pt x="2177" y="143"/>
                      <a:pt x="1624" y="491"/>
                      <a:pt x="1151" y="830"/>
                    </a:cubicBezTo>
                    <a:cubicBezTo>
                      <a:pt x="1071" y="893"/>
                      <a:pt x="990" y="946"/>
                      <a:pt x="910" y="1009"/>
                    </a:cubicBezTo>
                    <a:cubicBezTo>
                      <a:pt x="464" y="1348"/>
                      <a:pt x="125" y="1642"/>
                      <a:pt x="81" y="1687"/>
                    </a:cubicBezTo>
                    <a:cubicBezTo>
                      <a:pt x="45" y="1731"/>
                      <a:pt x="18" y="1928"/>
                      <a:pt x="9" y="2195"/>
                    </a:cubicBezTo>
                    <a:cubicBezTo>
                      <a:pt x="0" y="2258"/>
                      <a:pt x="0" y="2338"/>
                      <a:pt x="0" y="2409"/>
                    </a:cubicBezTo>
                    <a:cubicBezTo>
                      <a:pt x="0" y="2597"/>
                      <a:pt x="0" y="2784"/>
                      <a:pt x="9" y="2962"/>
                    </a:cubicBezTo>
                    <a:cubicBezTo>
                      <a:pt x="18" y="3034"/>
                      <a:pt x="18" y="3105"/>
                      <a:pt x="27" y="3168"/>
                    </a:cubicBezTo>
                    <a:cubicBezTo>
                      <a:pt x="45" y="3417"/>
                      <a:pt x="89" y="3605"/>
                      <a:pt x="143" y="3623"/>
                    </a:cubicBezTo>
                    <a:cubicBezTo>
                      <a:pt x="915" y="3841"/>
                      <a:pt x="1644" y="3924"/>
                      <a:pt x="2303" y="3924"/>
                    </a:cubicBezTo>
                    <a:cubicBezTo>
                      <a:pt x="4152" y="3924"/>
                      <a:pt x="5454" y="3267"/>
                      <a:pt x="5612" y="3069"/>
                    </a:cubicBezTo>
                    <a:cubicBezTo>
                      <a:pt x="5674" y="2998"/>
                      <a:pt x="5683" y="2838"/>
                      <a:pt x="5665" y="2641"/>
                    </a:cubicBezTo>
                    <a:cubicBezTo>
                      <a:pt x="5665" y="2579"/>
                      <a:pt x="5656" y="2516"/>
                      <a:pt x="5638" y="2445"/>
                    </a:cubicBezTo>
                    <a:cubicBezTo>
                      <a:pt x="5638" y="2436"/>
                      <a:pt x="5638" y="2427"/>
                      <a:pt x="5638" y="2418"/>
                    </a:cubicBezTo>
                    <a:cubicBezTo>
                      <a:pt x="5620" y="2436"/>
                      <a:pt x="5594" y="2454"/>
                      <a:pt x="5576" y="2463"/>
                    </a:cubicBezTo>
                    <a:cubicBezTo>
                      <a:pt x="5397" y="2597"/>
                      <a:pt x="5174" y="2730"/>
                      <a:pt x="4916" y="2829"/>
                    </a:cubicBezTo>
                    <a:lnTo>
                      <a:pt x="4907" y="2829"/>
                    </a:lnTo>
                    <a:cubicBezTo>
                      <a:pt x="4693" y="2909"/>
                      <a:pt x="4452" y="2971"/>
                      <a:pt x="4184" y="2998"/>
                    </a:cubicBezTo>
                    <a:lnTo>
                      <a:pt x="4059" y="2998"/>
                    </a:lnTo>
                    <a:cubicBezTo>
                      <a:pt x="3917" y="2989"/>
                      <a:pt x="3792" y="2945"/>
                      <a:pt x="3676" y="2864"/>
                    </a:cubicBezTo>
                    <a:cubicBezTo>
                      <a:pt x="3515" y="2757"/>
                      <a:pt x="3372" y="2597"/>
                      <a:pt x="3256" y="2391"/>
                    </a:cubicBezTo>
                    <a:cubicBezTo>
                      <a:pt x="3212" y="2329"/>
                      <a:pt x="3176" y="2258"/>
                      <a:pt x="3149" y="2186"/>
                    </a:cubicBezTo>
                    <a:cubicBezTo>
                      <a:pt x="3096" y="2079"/>
                      <a:pt x="3042" y="1963"/>
                      <a:pt x="2998" y="1847"/>
                    </a:cubicBezTo>
                    <a:cubicBezTo>
                      <a:pt x="2962" y="1740"/>
                      <a:pt x="2926" y="1624"/>
                      <a:pt x="2891" y="1499"/>
                    </a:cubicBezTo>
                    <a:cubicBezTo>
                      <a:pt x="2846" y="1339"/>
                      <a:pt x="2801" y="1178"/>
                      <a:pt x="2766" y="1009"/>
                    </a:cubicBezTo>
                    <a:cubicBezTo>
                      <a:pt x="2748" y="946"/>
                      <a:pt x="2739" y="884"/>
                      <a:pt x="2730" y="821"/>
                    </a:cubicBezTo>
                    <a:cubicBezTo>
                      <a:pt x="2668" y="518"/>
                      <a:pt x="2632" y="224"/>
                      <a:pt x="2605" y="1"/>
                    </a:cubicBezTo>
                    <a:close/>
                  </a:path>
                </a:pathLst>
              </a:custGeom>
              <a:solidFill>
                <a:srgbClr val="78433F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37"/>
              <p:cNvSpPr/>
              <p:nvPr/>
            </p:nvSpPr>
            <p:spPr>
              <a:xfrm>
                <a:off x="2735956" y="3144380"/>
                <a:ext cx="247755" cy="397556"/>
              </a:xfrm>
              <a:custGeom>
                <a:avLst/>
                <a:gdLst/>
                <a:ahLst/>
                <a:cxnLst/>
                <a:rect l="l" t="t" r="r" b="b"/>
                <a:pathLst>
                  <a:path w="1803" h="2893" extrusionOk="0">
                    <a:moveTo>
                      <a:pt x="1360" y="0"/>
                    </a:moveTo>
                    <a:cubicBezTo>
                      <a:pt x="1339" y="0"/>
                      <a:pt x="1316" y="1"/>
                      <a:pt x="1294" y="2"/>
                    </a:cubicBezTo>
                    <a:cubicBezTo>
                      <a:pt x="937" y="29"/>
                      <a:pt x="446" y="162"/>
                      <a:pt x="232" y="225"/>
                    </a:cubicBezTo>
                    <a:cubicBezTo>
                      <a:pt x="170" y="243"/>
                      <a:pt x="134" y="260"/>
                      <a:pt x="134" y="260"/>
                    </a:cubicBezTo>
                    <a:cubicBezTo>
                      <a:pt x="134" y="260"/>
                      <a:pt x="196" y="430"/>
                      <a:pt x="143" y="1054"/>
                    </a:cubicBezTo>
                    <a:cubicBezTo>
                      <a:pt x="134" y="1081"/>
                      <a:pt x="134" y="1126"/>
                      <a:pt x="125" y="1162"/>
                    </a:cubicBezTo>
                    <a:cubicBezTo>
                      <a:pt x="116" y="1260"/>
                      <a:pt x="98" y="1367"/>
                      <a:pt x="89" y="1483"/>
                    </a:cubicBezTo>
                    <a:cubicBezTo>
                      <a:pt x="80" y="1509"/>
                      <a:pt x="80" y="1545"/>
                      <a:pt x="71" y="1572"/>
                    </a:cubicBezTo>
                    <a:cubicBezTo>
                      <a:pt x="18" y="1902"/>
                      <a:pt x="0" y="2134"/>
                      <a:pt x="0" y="2312"/>
                    </a:cubicBezTo>
                    <a:cubicBezTo>
                      <a:pt x="9" y="2696"/>
                      <a:pt x="143" y="2767"/>
                      <a:pt x="393" y="2812"/>
                    </a:cubicBezTo>
                    <a:cubicBezTo>
                      <a:pt x="491" y="2821"/>
                      <a:pt x="571" y="2839"/>
                      <a:pt x="660" y="2848"/>
                    </a:cubicBezTo>
                    <a:cubicBezTo>
                      <a:pt x="910" y="2874"/>
                      <a:pt x="1115" y="2892"/>
                      <a:pt x="1285" y="2892"/>
                    </a:cubicBezTo>
                    <a:cubicBezTo>
                      <a:pt x="1410" y="2892"/>
                      <a:pt x="1508" y="2839"/>
                      <a:pt x="1579" y="2723"/>
                    </a:cubicBezTo>
                    <a:cubicBezTo>
                      <a:pt x="1651" y="2625"/>
                      <a:pt x="1695" y="2473"/>
                      <a:pt x="1713" y="2259"/>
                    </a:cubicBezTo>
                    <a:cubicBezTo>
                      <a:pt x="1713" y="2223"/>
                      <a:pt x="1722" y="2178"/>
                      <a:pt x="1722" y="2134"/>
                    </a:cubicBezTo>
                    <a:cubicBezTo>
                      <a:pt x="1740" y="1911"/>
                      <a:pt x="1766" y="1599"/>
                      <a:pt x="1784" y="1277"/>
                    </a:cubicBezTo>
                    <a:cubicBezTo>
                      <a:pt x="1793" y="1090"/>
                      <a:pt x="1802" y="903"/>
                      <a:pt x="1793" y="733"/>
                    </a:cubicBezTo>
                    <a:cubicBezTo>
                      <a:pt x="1793" y="680"/>
                      <a:pt x="1793" y="635"/>
                      <a:pt x="1793" y="591"/>
                    </a:cubicBezTo>
                    <a:cubicBezTo>
                      <a:pt x="1775" y="368"/>
                      <a:pt x="1749" y="180"/>
                      <a:pt x="1686" y="100"/>
                    </a:cubicBezTo>
                    <a:cubicBezTo>
                      <a:pt x="1639" y="29"/>
                      <a:pt x="1516" y="0"/>
                      <a:pt x="13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37"/>
              <p:cNvSpPr/>
              <p:nvPr/>
            </p:nvSpPr>
            <p:spPr>
              <a:xfrm>
                <a:off x="2753132" y="3144380"/>
                <a:ext cx="229341" cy="397556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893" extrusionOk="0">
                    <a:moveTo>
                      <a:pt x="1235" y="0"/>
                    </a:moveTo>
                    <a:cubicBezTo>
                      <a:pt x="1214" y="0"/>
                      <a:pt x="1191" y="1"/>
                      <a:pt x="1169" y="2"/>
                    </a:cubicBezTo>
                    <a:cubicBezTo>
                      <a:pt x="812" y="29"/>
                      <a:pt x="321" y="162"/>
                      <a:pt x="107" y="225"/>
                    </a:cubicBezTo>
                    <a:cubicBezTo>
                      <a:pt x="45" y="243"/>
                      <a:pt x="9" y="260"/>
                      <a:pt x="9" y="260"/>
                    </a:cubicBezTo>
                    <a:cubicBezTo>
                      <a:pt x="9" y="260"/>
                      <a:pt x="71" y="430"/>
                      <a:pt x="18" y="1054"/>
                    </a:cubicBezTo>
                    <a:cubicBezTo>
                      <a:pt x="9" y="1081"/>
                      <a:pt x="9" y="1126"/>
                      <a:pt x="0" y="1162"/>
                    </a:cubicBezTo>
                    <a:cubicBezTo>
                      <a:pt x="187" y="1162"/>
                      <a:pt x="491" y="1206"/>
                      <a:pt x="598" y="1456"/>
                    </a:cubicBezTo>
                    <a:cubicBezTo>
                      <a:pt x="616" y="1518"/>
                      <a:pt x="633" y="1590"/>
                      <a:pt x="624" y="1670"/>
                    </a:cubicBezTo>
                    <a:cubicBezTo>
                      <a:pt x="624" y="1866"/>
                      <a:pt x="607" y="2107"/>
                      <a:pt x="589" y="2321"/>
                    </a:cubicBezTo>
                    <a:cubicBezTo>
                      <a:pt x="571" y="2517"/>
                      <a:pt x="553" y="2705"/>
                      <a:pt x="535" y="2848"/>
                    </a:cubicBezTo>
                    <a:cubicBezTo>
                      <a:pt x="785" y="2874"/>
                      <a:pt x="990" y="2892"/>
                      <a:pt x="1160" y="2892"/>
                    </a:cubicBezTo>
                    <a:cubicBezTo>
                      <a:pt x="1285" y="2892"/>
                      <a:pt x="1383" y="2839"/>
                      <a:pt x="1454" y="2723"/>
                    </a:cubicBezTo>
                    <a:lnTo>
                      <a:pt x="1517" y="2161"/>
                    </a:lnTo>
                    <a:lnTo>
                      <a:pt x="1597" y="1295"/>
                    </a:lnTo>
                    <a:lnTo>
                      <a:pt x="1650" y="742"/>
                    </a:lnTo>
                    <a:lnTo>
                      <a:pt x="1668" y="591"/>
                    </a:lnTo>
                    <a:cubicBezTo>
                      <a:pt x="1650" y="368"/>
                      <a:pt x="1624" y="180"/>
                      <a:pt x="1561" y="100"/>
                    </a:cubicBezTo>
                    <a:cubicBezTo>
                      <a:pt x="1514" y="29"/>
                      <a:pt x="1391" y="0"/>
                      <a:pt x="1235" y="0"/>
                    </a:cubicBezTo>
                    <a:close/>
                  </a:path>
                </a:pathLst>
              </a:custGeom>
              <a:solidFill>
                <a:srgbClr val="78433F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37"/>
              <p:cNvSpPr/>
              <p:nvPr/>
            </p:nvSpPr>
            <p:spPr>
              <a:xfrm>
                <a:off x="2754232" y="3144380"/>
                <a:ext cx="228242" cy="144978"/>
              </a:xfrm>
              <a:custGeom>
                <a:avLst/>
                <a:gdLst/>
                <a:ahLst/>
                <a:cxnLst/>
                <a:rect l="l" t="t" r="r" b="b"/>
                <a:pathLst>
                  <a:path w="1661" h="1055" extrusionOk="0">
                    <a:moveTo>
                      <a:pt x="1227" y="0"/>
                    </a:moveTo>
                    <a:cubicBezTo>
                      <a:pt x="1206" y="0"/>
                      <a:pt x="1183" y="1"/>
                      <a:pt x="1161" y="2"/>
                    </a:cubicBezTo>
                    <a:cubicBezTo>
                      <a:pt x="706" y="145"/>
                      <a:pt x="358" y="207"/>
                      <a:pt x="99" y="225"/>
                    </a:cubicBezTo>
                    <a:cubicBezTo>
                      <a:pt x="37" y="243"/>
                      <a:pt x="1" y="260"/>
                      <a:pt x="1" y="260"/>
                    </a:cubicBezTo>
                    <a:cubicBezTo>
                      <a:pt x="1" y="260"/>
                      <a:pt x="63" y="430"/>
                      <a:pt x="10" y="1054"/>
                    </a:cubicBezTo>
                    <a:cubicBezTo>
                      <a:pt x="670" y="1054"/>
                      <a:pt x="1232" y="903"/>
                      <a:pt x="1642" y="742"/>
                    </a:cubicBezTo>
                    <a:cubicBezTo>
                      <a:pt x="1651" y="733"/>
                      <a:pt x="1660" y="733"/>
                      <a:pt x="1660" y="733"/>
                    </a:cubicBezTo>
                    <a:cubicBezTo>
                      <a:pt x="1660" y="680"/>
                      <a:pt x="1660" y="635"/>
                      <a:pt x="1660" y="591"/>
                    </a:cubicBezTo>
                    <a:cubicBezTo>
                      <a:pt x="1642" y="368"/>
                      <a:pt x="1616" y="180"/>
                      <a:pt x="1553" y="100"/>
                    </a:cubicBezTo>
                    <a:cubicBezTo>
                      <a:pt x="1506" y="29"/>
                      <a:pt x="1383" y="0"/>
                      <a:pt x="122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" name="Google Shape;1751;p37"/>
              <p:cNvSpPr/>
              <p:nvPr/>
            </p:nvSpPr>
            <p:spPr>
              <a:xfrm>
                <a:off x="2735956" y="3319866"/>
                <a:ext cx="245281" cy="145253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057" extrusionOk="0">
                    <a:moveTo>
                      <a:pt x="1784" y="0"/>
                    </a:moveTo>
                    <a:cubicBezTo>
                      <a:pt x="1119" y="155"/>
                      <a:pt x="615" y="209"/>
                      <a:pt x="248" y="209"/>
                    </a:cubicBezTo>
                    <a:cubicBezTo>
                      <a:pt x="192" y="209"/>
                      <a:pt x="139" y="208"/>
                      <a:pt x="89" y="206"/>
                    </a:cubicBezTo>
                    <a:cubicBezTo>
                      <a:pt x="80" y="232"/>
                      <a:pt x="80" y="268"/>
                      <a:pt x="71" y="295"/>
                    </a:cubicBezTo>
                    <a:cubicBezTo>
                      <a:pt x="18" y="625"/>
                      <a:pt x="0" y="857"/>
                      <a:pt x="0" y="1035"/>
                    </a:cubicBezTo>
                    <a:cubicBezTo>
                      <a:pt x="146" y="1050"/>
                      <a:pt x="287" y="1056"/>
                      <a:pt x="423" y="1056"/>
                    </a:cubicBezTo>
                    <a:cubicBezTo>
                      <a:pt x="957" y="1056"/>
                      <a:pt x="1402" y="957"/>
                      <a:pt x="1722" y="857"/>
                    </a:cubicBezTo>
                    <a:cubicBezTo>
                      <a:pt x="1740" y="634"/>
                      <a:pt x="1766" y="322"/>
                      <a:pt x="178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" name="Google Shape;1752;p37"/>
              <p:cNvSpPr/>
              <p:nvPr/>
            </p:nvSpPr>
            <p:spPr>
              <a:xfrm>
                <a:off x="2858528" y="3151251"/>
                <a:ext cx="247755" cy="501033"/>
              </a:xfrm>
              <a:custGeom>
                <a:avLst/>
                <a:gdLst/>
                <a:ahLst/>
                <a:cxnLst/>
                <a:rect l="l" t="t" r="r" b="b"/>
                <a:pathLst>
                  <a:path w="1803" h="3646" extrusionOk="0">
                    <a:moveTo>
                      <a:pt x="1422" y="1"/>
                    </a:moveTo>
                    <a:cubicBezTo>
                      <a:pt x="956" y="1"/>
                      <a:pt x="89" y="326"/>
                      <a:pt x="89" y="326"/>
                    </a:cubicBezTo>
                    <a:cubicBezTo>
                      <a:pt x="89" y="326"/>
                      <a:pt x="134" y="603"/>
                      <a:pt x="143" y="1013"/>
                    </a:cubicBezTo>
                    <a:cubicBezTo>
                      <a:pt x="152" y="1245"/>
                      <a:pt x="152" y="1531"/>
                      <a:pt x="125" y="1825"/>
                    </a:cubicBezTo>
                    <a:cubicBezTo>
                      <a:pt x="116" y="1968"/>
                      <a:pt x="98" y="2111"/>
                      <a:pt x="81" y="2262"/>
                    </a:cubicBezTo>
                    <a:cubicBezTo>
                      <a:pt x="81" y="2280"/>
                      <a:pt x="72" y="2307"/>
                      <a:pt x="72" y="2334"/>
                    </a:cubicBezTo>
                    <a:cubicBezTo>
                      <a:pt x="18" y="2664"/>
                      <a:pt x="0" y="2905"/>
                      <a:pt x="0" y="3083"/>
                    </a:cubicBezTo>
                    <a:cubicBezTo>
                      <a:pt x="9" y="3458"/>
                      <a:pt x="143" y="3529"/>
                      <a:pt x="393" y="3565"/>
                    </a:cubicBezTo>
                    <a:cubicBezTo>
                      <a:pt x="759" y="3627"/>
                      <a:pt x="1062" y="3645"/>
                      <a:pt x="1285" y="3645"/>
                    </a:cubicBezTo>
                    <a:cubicBezTo>
                      <a:pt x="1508" y="3645"/>
                      <a:pt x="1668" y="3484"/>
                      <a:pt x="1713" y="3021"/>
                    </a:cubicBezTo>
                    <a:cubicBezTo>
                      <a:pt x="1713" y="2994"/>
                      <a:pt x="1713" y="2967"/>
                      <a:pt x="1713" y="2940"/>
                    </a:cubicBezTo>
                    <a:cubicBezTo>
                      <a:pt x="1731" y="2753"/>
                      <a:pt x="1749" y="2432"/>
                      <a:pt x="1767" y="2075"/>
                    </a:cubicBezTo>
                    <a:cubicBezTo>
                      <a:pt x="1776" y="1905"/>
                      <a:pt x="1784" y="1727"/>
                      <a:pt x="1784" y="1549"/>
                    </a:cubicBezTo>
                    <a:cubicBezTo>
                      <a:pt x="1793" y="1227"/>
                      <a:pt x="1802" y="906"/>
                      <a:pt x="1784" y="648"/>
                    </a:cubicBezTo>
                    <a:cubicBezTo>
                      <a:pt x="1767" y="371"/>
                      <a:pt x="1740" y="166"/>
                      <a:pt x="1686" y="86"/>
                    </a:cubicBezTo>
                    <a:cubicBezTo>
                      <a:pt x="1644" y="25"/>
                      <a:pt x="1548" y="1"/>
                      <a:pt x="14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" name="Google Shape;1753;p37"/>
              <p:cNvSpPr/>
              <p:nvPr/>
            </p:nvSpPr>
            <p:spPr>
              <a:xfrm>
                <a:off x="2875704" y="3240162"/>
                <a:ext cx="230578" cy="162156"/>
              </a:xfrm>
              <a:custGeom>
                <a:avLst/>
                <a:gdLst/>
                <a:ahLst/>
                <a:cxnLst/>
                <a:rect l="l" t="t" r="r" b="b"/>
                <a:pathLst>
                  <a:path w="1678" h="1180" extrusionOk="0">
                    <a:moveTo>
                      <a:pt x="1659" y="1"/>
                    </a:moveTo>
                    <a:cubicBezTo>
                      <a:pt x="874" y="286"/>
                      <a:pt x="330" y="357"/>
                      <a:pt x="18" y="366"/>
                    </a:cubicBezTo>
                    <a:cubicBezTo>
                      <a:pt x="27" y="598"/>
                      <a:pt x="27" y="884"/>
                      <a:pt x="0" y="1178"/>
                    </a:cubicBezTo>
                    <a:cubicBezTo>
                      <a:pt x="41" y="1179"/>
                      <a:pt x="81" y="1180"/>
                      <a:pt x="122" y="1180"/>
                    </a:cubicBezTo>
                    <a:cubicBezTo>
                      <a:pt x="745" y="1180"/>
                      <a:pt x="1265" y="1053"/>
                      <a:pt x="1659" y="902"/>
                    </a:cubicBezTo>
                    <a:cubicBezTo>
                      <a:pt x="1668" y="580"/>
                      <a:pt x="1677" y="259"/>
                      <a:pt x="16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" name="Google Shape;1754;p37"/>
              <p:cNvSpPr/>
              <p:nvPr/>
            </p:nvSpPr>
            <p:spPr>
              <a:xfrm>
                <a:off x="2858528" y="3436260"/>
                <a:ext cx="242808" cy="142505"/>
              </a:xfrm>
              <a:custGeom>
                <a:avLst/>
                <a:gdLst/>
                <a:ahLst/>
                <a:cxnLst/>
                <a:rect l="l" t="t" r="r" b="b"/>
                <a:pathLst>
                  <a:path w="1767" h="1037" extrusionOk="0">
                    <a:moveTo>
                      <a:pt x="1767" y="1"/>
                    </a:moveTo>
                    <a:lnTo>
                      <a:pt x="1767" y="1"/>
                    </a:lnTo>
                    <a:cubicBezTo>
                      <a:pt x="1120" y="150"/>
                      <a:pt x="628" y="193"/>
                      <a:pt x="275" y="193"/>
                    </a:cubicBezTo>
                    <a:cubicBezTo>
                      <a:pt x="205" y="193"/>
                      <a:pt x="140" y="191"/>
                      <a:pt x="81" y="188"/>
                    </a:cubicBezTo>
                    <a:cubicBezTo>
                      <a:pt x="81" y="206"/>
                      <a:pt x="72" y="233"/>
                      <a:pt x="72" y="260"/>
                    </a:cubicBezTo>
                    <a:cubicBezTo>
                      <a:pt x="18" y="590"/>
                      <a:pt x="0" y="831"/>
                      <a:pt x="0" y="1009"/>
                    </a:cubicBezTo>
                    <a:cubicBezTo>
                      <a:pt x="171" y="1028"/>
                      <a:pt x="335" y="1037"/>
                      <a:pt x="491" y="1037"/>
                    </a:cubicBezTo>
                    <a:cubicBezTo>
                      <a:pt x="980" y="1037"/>
                      <a:pt x="1395" y="954"/>
                      <a:pt x="1713" y="866"/>
                    </a:cubicBezTo>
                    <a:cubicBezTo>
                      <a:pt x="1731" y="679"/>
                      <a:pt x="1749" y="358"/>
                      <a:pt x="17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" name="Google Shape;1755;p37"/>
              <p:cNvSpPr/>
              <p:nvPr/>
            </p:nvSpPr>
            <p:spPr>
              <a:xfrm>
                <a:off x="1675544" y="2874350"/>
                <a:ext cx="1609650" cy="380653"/>
              </a:xfrm>
              <a:custGeom>
                <a:avLst/>
                <a:gdLst/>
                <a:ahLst/>
                <a:cxnLst/>
                <a:rect l="l" t="t" r="r" b="b"/>
                <a:pathLst>
                  <a:path w="11714" h="2770" extrusionOk="0">
                    <a:moveTo>
                      <a:pt x="715" y="1"/>
                    </a:moveTo>
                    <a:cubicBezTo>
                      <a:pt x="647" y="1"/>
                      <a:pt x="598" y="13"/>
                      <a:pt x="571" y="40"/>
                    </a:cubicBezTo>
                    <a:cubicBezTo>
                      <a:pt x="232" y="379"/>
                      <a:pt x="0" y="869"/>
                      <a:pt x="206" y="1110"/>
                    </a:cubicBezTo>
                    <a:cubicBezTo>
                      <a:pt x="241" y="1164"/>
                      <a:pt x="411" y="1262"/>
                      <a:pt x="696" y="1387"/>
                    </a:cubicBezTo>
                    <a:cubicBezTo>
                      <a:pt x="875" y="1467"/>
                      <a:pt x="1107" y="1565"/>
                      <a:pt x="1374" y="1663"/>
                    </a:cubicBezTo>
                    <a:cubicBezTo>
                      <a:pt x="1606" y="1753"/>
                      <a:pt x="1874" y="1842"/>
                      <a:pt x="2168" y="1931"/>
                    </a:cubicBezTo>
                    <a:cubicBezTo>
                      <a:pt x="2382" y="2002"/>
                      <a:pt x="2614" y="2074"/>
                      <a:pt x="2864" y="2136"/>
                    </a:cubicBezTo>
                    <a:cubicBezTo>
                      <a:pt x="3212" y="2234"/>
                      <a:pt x="3596" y="2324"/>
                      <a:pt x="3988" y="2404"/>
                    </a:cubicBezTo>
                    <a:cubicBezTo>
                      <a:pt x="4220" y="2449"/>
                      <a:pt x="4452" y="2493"/>
                      <a:pt x="4702" y="2538"/>
                    </a:cubicBezTo>
                    <a:cubicBezTo>
                      <a:pt x="5139" y="2609"/>
                      <a:pt x="5603" y="2672"/>
                      <a:pt x="6085" y="2707"/>
                    </a:cubicBezTo>
                    <a:cubicBezTo>
                      <a:pt x="6317" y="2734"/>
                      <a:pt x="6557" y="2752"/>
                      <a:pt x="6798" y="2761"/>
                    </a:cubicBezTo>
                    <a:cubicBezTo>
                      <a:pt x="7030" y="2770"/>
                      <a:pt x="7271" y="2770"/>
                      <a:pt x="7512" y="2770"/>
                    </a:cubicBezTo>
                    <a:cubicBezTo>
                      <a:pt x="7753" y="2770"/>
                      <a:pt x="7985" y="2761"/>
                      <a:pt x="8208" y="2743"/>
                    </a:cubicBezTo>
                    <a:cubicBezTo>
                      <a:pt x="8466" y="2725"/>
                      <a:pt x="8698" y="2689"/>
                      <a:pt x="8921" y="2654"/>
                    </a:cubicBezTo>
                    <a:cubicBezTo>
                      <a:pt x="9439" y="2573"/>
                      <a:pt x="9858" y="2449"/>
                      <a:pt x="10197" y="2306"/>
                    </a:cubicBezTo>
                    <a:cubicBezTo>
                      <a:pt x="10456" y="2199"/>
                      <a:pt x="10670" y="2074"/>
                      <a:pt x="10848" y="1958"/>
                    </a:cubicBezTo>
                    <a:cubicBezTo>
                      <a:pt x="11482" y="1521"/>
                      <a:pt x="11669" y="1057"/>
                      <a:pt x="11687" y="950"/>
                    </a:cubicBezTo>
                    <a:cubicBezTo>
                      <a:pt x="11705" y="869"/>
                      <a:pt x="11714" y="718"/>
                      <a:pt x="11696" y="593"/>
                    </a:cubicBezTo>
                    <a:lnTo>
                      <a:pt x="11696" y="584"/>
                    </a:lnTo>
                    <a:cubicBezTo>
                      <a:pt x="11682" y="443"/>
                      <a:pt x="11651" y="313"/>
                      <a:pt x="11590" y="313"/>
                    </a:cubicBezTo>
                    <a:cubicBezTo>
                      <a:pt x="11574" y="313"/>
                      <a:pt x="11556" y="323"/>
                      <a:pt x="11535" y="343"/>
                    </a:cubicBezTo>
                    <a:cubicBezTo>
                      <a:pt x="11455" y="423"/>
                      <a:pt x="11161" y="682"/>
                      <a:pt x="10581" y="932"/>
                    </a:cubicBezTo>
                    <a:cubicBezTo>
                      <a:pt x="10393" y="1012"/>
                      <a:pt x="10179" y="1093"/>
                      <a:pt x="9938" y="1164"/>
                    </a:cubicBezTo>
                    <a:cubicBezTo>
                      <a:pt x="9626" y="1262"/>
                      <a:pt x="9252" y="1342"/>
                      <a:pt x="8832" y="1396"/>
                    </a:cubicBezTo>
                    <a:cubicBezTo>
                      <a:pt x="8627" y="1423"/>
                      <a:pt x="8404" y="1449"/>
                      <a:pt x="8163" y="1458"/>
                    </a:cubicBezTo>
                    <a:cubicBezTo>
                      <a:pt x="8083" y="1467"/>
                      <a:pt x="7994" y="1467"/>
                      <a:pt x="7904" y="1467"/>
                    </a:cubicBezTo>
                    <a:cubicBezTo>
                      <a:pt x="7794" y="1474"/>
                      <a:pt x="7683" y="1476"/>
                      <a:pt x="7572" y="1476"/>
                    </a:cubicBezTo>
                    <a:cubicBezTo>
                      <a:pt x="7370" y="1476"/>
                      <a:pt x="7166" y="1467"/>
                      <a:pt x="6959" y="1449"/>
                    </a:cubicBezTo>
                    <a:cubicBezTo>
                      <a:pt x="6736" y="1432"/>
                      <a:pt x="6513" y="1414"/>
                      <a:pt x="6290" y="1378"/>
                    </a:cubicBezTo>
                    <a:cubicBezTo>
                      <a:pt x="5862" y="1324"/>
                      <a:pt x="5424" y="1244"/>
                      <a:pt x="5005" y="1155"/>
                    </a:cubicBezTo>
                    <a:cubicBezTo>
                      <a:pt x="4782" y="1101"/>
                      <a:pt x="4568" y="1048"/>
                      <a:pt x="4354" y="994"/>
                    </a:cubicBezTo>
                    <a:cubicBezTo>
                      <a:pt x="4211" y="959"/>
                      <a:pt x="4068" y="923"/>
                      <a:pt x="3926" y="887"/>
                    </a:cubicBezTo>
                    <a:cubicBezTo>
                      <a:pt x="3694" y="825"/>
                      <a:pt x="3462" y="754"/>
                      <a:pt x="3248" y="691"/>
                    </a:cubicBezTo>
                    <a:cubicBezTo>
                      <a:pt x="3025" y="629"/>
                      <a:pt x="2811" y="566"/>
                      <a:pt x="2605" y="504"/>
                    </a:cubicBezTo>
                    <a:cubicBezTo>
                      <a:pt x="2284" y="406"/>
                      <a:pt x="1999" y="307"/>
                      <a:pt x="1731" y="236"/>
                    </a:cubicBezTo>
                    <a:cubicBezTo>
                      <a:pt x="1490" y="156"/>
                      <a:pt x="1267" y="93"/>
                      <a:pt x="1089" y="58"/>
                    </a:cubicBezTo>
                    <a:cubicBezTo>
                      <a:pt x="931" y="22"/>
                      <a:pt x="805" y="1"/>
                      <a:pt x="7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756" name="Google Shape;1756;p37"/>
              <p:cNvGrpSpPr/>
              <p:nvPr/>
            </p:nvGrpSpPr>
            <p:grpSpPr>
              <a:xfrm>
                <a:off x="1771183" y="2882183"/>
                <a:ext cx="1395149" cy="371584"/>
                <a:chOff x="1771183" y="2882183"/>
                <a:chExt cx="1395149" cy="371584"/>
              </a:xfrm>
            </p:grpSpPr>
            <p:sp>
              <p:nvSpPr>
                <p:cNvPr id="1757" name="Google Shape;1757;p37"/>
                <p:cNvSpPr/>
                <p:nvPr/>
              </p:nvSpPr>
              <p:spPr>
                <a:xfrm>
                  <a:off x="1771183" y="2882183"/>
                  <a:ext cx="142359" cy="2208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6" h="1607" extrusionOk="0">
                      <a:moveTo>
                        <a:pt x="393" y="1"/>
                      </a:moveTo>
                      <a:cubicBezTo>
                        <a:pt x="250" y="375"/>
                        <a:pt x="63" y="902"/>
                        <a:pt x="0" y="1330"/>
                      </a:cubicBezTo>
                      <a:cubicBezTo>
                        <a:pt x="179" y="1410"/>
                        <a:pt x="411" y="1508"/>
                        <a:pt x="678" y="1606"/>
                      </a:cubicBezTo>
                      <a:cubicBezTo>
                        <a:pt x="750" y="1214"/>
                        <a:pt x="866" y="643"/>
                        <a:pt x="1035" y="179"/>
                      </a:cubicBezTo>
                      <a:cubicBezTo>
                        <a:pt x="794" y="99"/>
                        <a:pt x="571" y="36"/>
                        <a:pt x="39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8" name="Google Shape;1758;p37"/>
                <p:cNvSpPr/>
                <p:nvPr/>
              </p:nvSpPr>
              <p:spPr>
                <a:xfrm>
                  <a:off x="1973454" y="2943472"/>
                  <a:ext cx="148406" cy="2245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0" h="1634" extrusionOk="0">
                      <a:moveTo>
                        <a:pt x="437" y="1"/>
                      </a:moveTo>
                      <a:cubicBezTo>
                        <a:pt x="286" y="375"/>
                        <a:pt x="72" y="964"/>
                        <a:pt x="0" y="1428"/>
                      </a:cubicBezTo>
                      <a:cubicBezTo>
                        <a:pt x="214" y="1499"/>
                        <a:pt x="446" y="1571"/>
                        <a:pt x="696" y="1633"/>
                      </a:cubicBezTo>
                      <a:cubicBezTo>
                        <a:pt x="767" y="1214"/>
                        <a:pt x="901" y="643"/>
                        <a:pt x="1080" y="188"/>
                      </a:cubicBezTo>
                      <a:cubicBezTo>
                        <a:pt x="857" y="126"/>
                        <a:pt x="643" y="63"/>
                        <a:pt x="437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9" name="Google Shape;1759;p37"/>
                <p:cNvSpPr/>
                <p:nvPr/>
              </p:nvSpPr>
              <p:spPr>
                <a:xfrm>
                  <a:off x="2223545" y="3010946"/>
                  <a:ext cx="139886" cy="212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8" h="1544" extrusionOk="0">
                      <a:moveTo>
                        <a:pt x="366" y="0"/>
                      </a:moveTo>
                      <a:cubicBezTo>
                        <a:pt x="303" y="188"/>
                        <a:pt x="223" y="438"/>
                        <a:pt x="152" y="714"/>
                      </a:cubicBezTo>
                      <a:cubicBezTo>
                        <a:pt x="89" y="946"/>
                        <a:pt x="36" y="1187"/>
                        <a:pt x="0" y="1410"/>
                      </a:cubicBezTo>
                      <a:cubicBezTo>
                        <a:pt x="232" y="1455"/>
                        <a:pt x="464" y="1499"/>
                        <a:pt x="714" y="1544"/>
                      </a:cubicBezTo>
                      <a:cubicBezTo>
                        <a:pt x="732" y="1410"/>
                        <a:pt x="749" y="1267"/>
                        <a:pt x="776" y="1116"/>
                      </a:cubicBezTo>
                      <a:cubicBezTo>
                        <a:pt x="830" y="785"/>
                        <a:pt x="910" y="446"/>
                        <a:pt x="1017" y="161"/>
                      </a:cubicBezTo>
                      <a:cubicBezTo>
                        <a:pt x="794" y="107"/>
                        <a:pt x="580" y="54"/>
                        <a:pt x="36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0" name="Google Shape;1760;p37"/>
                <p:cNvSpPr/>
                <p:nvPr/>
              </p:nvSpPr>
              <p:spPr>
                <a:xfrm>
                  <a:off x="2511561" y="3063577"/>
                  <a:ext cx="120236" cy="1901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5" h="1384" extrusionOk="0">
                      <a:moveTo>
                        <a:pt x="206" y="1"/>
                      </a:moveTo>
                      <a:cubicBezTo>
                        <a:pt x="152" y="242"/>
                        <a:pt x="81" y="581"/>
                        <a:pt x="36" y="929"/>
                      </a:cubicBezTo>
                      <a:cubicBezTo>
                        <a:pt x="18" y="1063"/>
                        <a:pt x="1" y="1205"/>
                        <a:pt x="1" y="1330"/>
                      </a:cubicBezTo>
                      <a:cubicBezTo>
                        <a:pt x="233" y="1357"/>
                        <a:pt x="473" y="1375"/>
                        <a:pt x="714" y="1384"/>
                      </a:cubicBezTo>
                      <a:cubicBezTo>
                        <a:pt x="723" y="1250"/>
                        <a:pt x="723" y="1107"/>
                        <a:pt x="741" y="964"/>
                      </a:cubicBezTo>
                      <a:cubicBezTo>
                        <a:pt x="768" y="661"/>
                        <a:pt x="803" y="349"/>
                        <a:pt x="875" y="72"/>
                      </a:cubicBezTo>
                      <a:cubicBezTo>
                        <a:pt x="652" y="55"/>
                        <a:pt x="429" y="37"/>
                        <a:pt x="20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1" name="Google Shape;1761;p37"/>
                <p:cNvSpPr/>
                <p:nvPr/>
              </p:nvSpPr>
              <p:spPr>
                <a:xfrm>
                  <a:off x="2794768" y="3066051"/>
                  <a:ext cx="106770" cy="1852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7" h="1348" extrusionOk="0">
                      <a:moveTo>
                        <a:pt x="687" y="1"/>
                      </a:moveTo>
                      <a:cubicBezTo>
                        <a:pt x="482" y="28"/>
                        <a:pt x="259" y="54"/>
                        <a:pt x="18" y="63"/>
                      </a:cubicBezTo>
                      <a:cubicBezTo>
                        <a:pt x="9" y="313"/>
                        <a:pt x="0" y="616"/>
                        <a:pt x="18" y="911"/>
                      </a:cubicBezTo>
                      <a:cubicBezTo>
                        <a:pt x="27" y="1062"/>
                        <a:pt x="45" y="1205"/>
                        <a:pt x="63" y="1348"/>
                      </a:cubicBezTo>
                      <a:cubicBezTo>
                        <a:pt x="321" y="1330"/>
                        <a:pt x="553" y="1294"/>
                        <a:pt x="776" y="1259"/>
                      </a:cubicBezTo>
                      <a:cubicBezTo>
                        <a:pt x="759" y="1125"/>
                        <a:pt x="741" y="973"/>
                        <a:pt x="723" y="822"/>
                      </a:cubicBezTo>
                      <a:cubicBezTo>
                        <a:pt x="696" y="554"/>
                        <a:pt x="678" y="260"/>
                        <a:pt x="687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2" name="Google Shape;1762;p37"/>
                <p:cNvSpPr/>
                <p:nvPr/>
              </p:nvSpPr>
              <p:spPr>
                <a:xfrm>
                  <a:off x="3041149" y="3002288"/>
                  <a:ext cx="125183" cy="1889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1" h="1375" extrusionOk="0">
                      <a:moveTo>
                        <a:pt x="643" y="1"/>
                      </a:moveTo>
                      <a:cubicBezTo>
                        <a:pt x="455" y="81"/>
                        <a:pt x="241" y="162"/>
                        <a:pt x="0" y="233"/>
                      </a:cubicBezTo>
                      <a:cubicBezTo>
                        <a:pt x="36" y="456"/>
                        <a:pt x="81" y="715"/>
                        <a:pt x="143" y="964"/>
                      </a:cubicBezTo>
                      <a:cubicBezTo>
                        <a:pt x="179" y="1107"/>
                        <a:pt x="215" y="1241"/>
                        <a:pt x="259" y="1375"/>
                      </a:cubicBezTo>
                      <a:cubicBezTo>
                        <a:pt x="518" y="1268"/>
                        <a:pt x="732" y="1143"/>
                        <a:pt x="910" y="1027"/>
                      </a:cubicBezTo>
                      <a:cubicBezTo>
                        <a:pt x="866" y="902"/>
                        <a:pt x="830" y="777"/>
                        <a:pt x="794" y="643"/>
                      </a:cubicBezTo>
                      <a:cubicBezTo>
                        <a:pt x="732" y="438"/>
                        <a:pt x="678" y="215"/>
                        <a:pt x="64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763" name="Google Shape;1763;p37"/>
              <p:cNvSpPr/>
              <p:nvPr/>
            </p:nvSpPr>
            <p:spPr>
              <a:xfrm>
                <a:off x="1675544" y="2874350"/>
                <a:ext cx="1609650" cy="380653"/>
              </a:xfrm>
              <a:custGeom>
                <a:avLst/>
                <a:gdLst/>
                <a:ahLst/>
                <a:cxnLst/>
                <a:rect l="l" t="t" r="r" b="b"/>
                <a:pathLst>
                  <a:path w="11714" h="2770" extrusionOk="0">
                    <a:moveTo>
                      <a:pt x="715" y="1"/>
                    </a:moveTo>
                    <a:cubicBezTo>
                      <a:pt x="647" y="1"/>
                      <a:pt x="598" y="13"/>
                      <a:pt x="571" y="40"/>
                    </a:cubicBezTo>
                    <a:cubicBezTo>
                      <a:pt x="232" y="379"/>
                      <a:pt x="0" y="869"/>
                      <a:pt x="206" y="1110"/>
                    </a:cubicBezTo>
                    <a:cubicBezTo>
                      <a:pt x="241" y="1164"/>
                      <a:pt x="411" y="1262"/>
                      <a:pt x="696" y="1387"/>
                    </a:cubicBezTo>
                    <a:cubicBezTo>
                      <a:pt x="875" y="1467"/>
                      <a:pt x="1107" y="1565"/>
                      <a:pt x="1374" y="1663"/>
                    </a:cubicBezTo>
                    <a:cubicBezTo>
                      <a:pt x="1606" y="1753"/>
                      <a:pt x="1874" y="1842"/>
                      <a:pt x="2168" y="1931"/>
                    </a:cubicBezTo>
                    <a:cubicBezTo>
                      <a:pt x="2382" y="2002"/>
                      <a:pt x="2614" y="2074"/>
                      <a:pt x="2864" y="2136"/>
                    </a:cubicBezTo>
                    <a:cubicBezTo>
                      <a:pt x="3212" y="2234"/>
                      <a:pt x="3596" y="2324"/>
                      <a:pt x="3988" y="2404"/>
                    </a:cubicBezTo>
                    <a:cubicBezTo>
                      <a:pt x="4220" y="2449"/>
                      <a:pt x="4452" y="2493"/>
                      <a:pt x="4702" y="2538"/>
                    </a:cubicBezTo>
                    <a:cubicBezTo>
                      <a:pt x="5139" y="2609"/>
                      <a:pt x="5603" y="2672"/>
                      <a:pt x="6085" y="2707"/>
                    </a:cubicBezTo>
                    <a:cubicBezTo>
                      <a:pt x="6317" y="2734"/>
                      <a:pt x="6557" y="2752"/>
                      <a:pt x="6798" y="2761"/>
                    </a:cubicBezTo>
                    <a:cubicBezTo>
                      <a:pt x="7030" y="2770"/>
                      <a:pt x="7271" y="2770"/>
                      <a:pt x="7512" y="2770"/>
                    </a:cubicBezTo>
                    <a:cubicBezTo>
                      <a:pt x="7753" y="2770"/>
                      <a:pt x="7985" y="2761"/>
                      <a:pt x="8208" y="2743"/>
                    </a:cubicBezTo>
                    <a:cubicBezTo>
                      <a:pt x="8466" y="2725"/>
                      <a:pt x="8698" y="2689"/>
                      <a:pt x="8921" y="2654"/>
                    </a:cubicBezTo>
                    <a:cubicBezTo>
                      <a:pt x="9439" y="2573"/>
                      <a:pt x="9858" y="2449"/>
                      <a:pt x="10197" y="2306"/>
                    </a:cubicBezTo>
                    <a:cubicBezTo>
                      <a:pt x="10456" y="2199"/>
                      <a:pt x="10670" y="2074"/>
                      <a:pt x="10848" y="1958"/>
                    </a:cubicBezTo>
                    <a:cubicBezTo>
                      <a:pt x="11482" y="1521"/>
                      <a:pt x="11669" y="1057"/>
                      <a:pt x="11687" y="950"/>
                    </a:cubicBezTo>
                    <a:cubicBezTo>
                      <a:pt x="11705" y="869"/>
                      <a:pt x="11714" y="718"/>
                      <a:pt x="11696" y="593"/>
                    </a:cubicBezTo>
                    <a:lnTo>
                      <a:pt x="11696" y="593"/>
                    </a:lnTo>
                    <a:cubicBezTo>
                      <a:pt x="11473" y="1003"/>
                      <a:pt x="11134" y="1333"/>
                      <a:pt x="10732" y="1574"/>
                    </a:cubicBezTo>
                    <a:cubicBezTo>
                      <a:pt x="10527" y="1699"/>
                      <a:pt x="10313" y="1806"/>
                      <a:pt x="10081" y="1895"/>
                    </a:cubicBezTo>
                    <a:cubicBezTo>
                      <a:pt x="9707" y="2047"/>
                      <a:pt x="9287" y="2145"/>
                      <a:pt x="8868" y="2217"/>
                    </a:cubicBezTo>
                    <a:cubicBezTo>
                      <a:pt x="8636" y="2252"/>
                      <a:pt x="8395" y="2288"/>
                      <a:pt x="8163" y="2306"/>
                    </a:cubicBezTo>
                    <a:cubicBezTo>
                      <a:pt x="7816" y="2333"/>
                      <a:pt x="7468" y="2345"/>
                      <a:pt x="7132" y="2345"/>
                    </a:cubicBezTo>
                    <a:cubicBezTo>
                      <a:pt x="7029" y="2345"/>
                      <a:pt x="6926" y="2344"/>
                      <a:pt x="6825" y="2341"/>
                    </a:cubicBezTo>
                    <a:cubicBezTo>
                      <a:pt x="6575" y="2333"/>
                      <a:pt x="6343" y="2324"/>
                      <a:pt x="6120" y="2306"/>
                    </a:cubicBezTo>
                    <a:cubicBezTo>
                      <a:pt x="5549" y="2252"/>
                      <a:pt x="5085" y="2181"/>
                      <a:pt x="4818" y="2118"/>
                    </a:cubicBezTo>
                    <a:cubicBezTo>
                      <a:pt x="4800" y="2118"/>
                      <a:pt x="4782" y="2118"/>
                      <a:pt x="4764" y="2110"/>
                    </a:cubicBezTo>
                    <a:cubicBezTo>
                      <a:pt x="4461" y="2029"/>
                      <a:pt x="4265" y="1886"/>
                      <a:pt x="4140" y="1708"/>
                    </a:cubicBezTo>
                    <a:cubicBezTo>
                      <a:pt x="3944" y="1440"/>
                      <a:pt x="3917" y="1101"/>
                      <a:pt x="3926" y="887"/>
                    </a:cubicBezTo>
                    <a:cubicBezTo>
                      <a:pt x="3694" y="825"/>
                      <a:pt x="3462" y="754"/>
                      <a:pt x="3248" y="691"/>
                    </a:cubicBezTo>
                    <a:cubicBezTo>
                      <a:pt x="3025" y="629"/>
                      <a:pt x="2811" y="566"/>
                      <a:pt x="2605" y="504"/>
                    </a:cubicBezTo>
                    <a:cubicBezTo>
                      <a:pt x="2284" y="406"/>
                      <a:pt x="1999" y="307"/>
                      <a:pt x="1731" y="236"/>
                    </a:cubicBezTo>
                    <a:cubicBezTo>
                      <a:pt x="1490" y="156"/>
                      <a:pt x="1267" y="93"/>
                      <a:pt x="1089" y="58"/>
                    </a:cubicBezTo>
                    <a:cubicBezTo>
                      <a:pt x="931" y="22"/>
                      <a:pt x="805" y="1"/>
                      <a:pt x="715" y="1"/>
                    </a:cubicBezTo>
                    <a:close/>
                  </a:path>
                </a:pathLst>
              </a:custGeom>
              <a:solidFill>
                <a:srgbClr val="78433F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64" name="Google Shape;1764;p37"/>
            <p:cNvGrpSpPr/>
            <p:nvPr/>
          </p:nvGrpSpPr>
          <p:grpSpPr>
            <a:xfrm>
              <a:off x="1652083" y="1049907"/>
              <a:ext cx="356709" cy="339268"/>
              <a:chOff x="6111062" y="2333232"/>
              <a:chExt cx="336772" cy="320306"/>
            </a:xfrm>
          </p:grpSpPr>
          <p:sp>
            <p:nvSpPr>
              <p:cNvPr id="1765" name="Google Shape;1765;p37"/>
              <p:cNvSpPr/>
              <p:nvPr/>
            </p:nvSpPr>
            <p:spPr>
              <a:xfrm>
                <a:off x="6135580" y="2381068"/>
                <a:ext cx="85695" cy="66225"/>
              </a:xfrm>
              <a:custGeom>
                <a:avLst/>
                <a:gdLst/>
                <a:ahLst/>
                <a:cxnLst/>
                <a:rect l="l" t="t" r="r" b="b"/>
                <a:pathLst>
                  <a:path w="713" h="551" extrusionOk="0">
                    <a:moveTo>
                      <a:pt x="206" y="1"/>
                    </a:moveTo>
                    <a:cubicBezTo>
                      <a:pt x="88" y="1"/>
                      <a:pt x="0" y="201"/>
                      <a:pt x="106" y="274"/>
                    </a:cubicBezTo>
                    <a:cubicBezTo>
                      <a:pt x="139" y="296"/>
                      <a:pt x="168" y="304"/>
                      <a:pt x="191" y="304"/>
                    </a:cubicBezTo>
                    <a:cubicBezTo>
                      <a:pt x="237" y="304"/>
                      <a:pt x="262" y="273"/>
                      <a:pt x="266" y="273"/>
                    </a:cubicBezTo>
                    <a:cubicBezTo>
                      <a:pt x="266" y="273"/>
                      <a:pt x="267" y="274"/>
                      <a:pt x="267" y="274"/>
                    </a:cubicBezTo>
                    <a:cubicBezTo>
                      <a:pt x="347" y="328"/>
                      <a:pt x="632" y="551"/>
                      <a:pt x="632" y="551"/>
                    </a:cubicBezTo>
                    <a:lnTo>
                      <a:pt x="713" y="453"/>
                    </a:lnTo>
                    <a:cubicBezTo>
                      <a:pt x="713" y="453"/>
                      <a:pt x="391" y="221"/>
                      <a:pt x="347" y="185"/>
                    </a:cubicBezTo>
                    <a:cubicBezTo>
                      <a:pt x="329" y="176"/>
                      <a:pt x="409" y="51"/>
                      <a:pt x="240" y="6"/>
                    </a:cubicBezTo>
                    <a:cubicBezTo>
                      <a:pt x="228" y="3"/>
                      <a:pt x="217" y="1"/>
                      <a:pt x="20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" name="Google Shape;1766;p37"/>
              <p:cNvSpPr/>
              <p:nvPr/>
            </p:nvSpPr>
            <p:spPr>
              <a:xfrm>
                <a:off x="6111062" y="2469528"/>
                <a:ext cx="94109" cy="37860"/>
              </a:xfrm>
              <a:custGeom>
                <a:avLst/>
                <a:gdLst/>
                <a:ahLst/>
                <a:cxnLst/>
                <a:rect l="l" t="t" r="r" b="b"/>
                <a:pathLst>
                  <a:path w="783" h="315" extrusionOk="0">
                    <a:moveTo>
                      <a:pt x="209" y="1"/>
                    </a:moveTo>
                    <a:cubicBezTo>
                      <a:pt x="188" y="1"/>
                      <a:pt x="162" y="6"/>
                      <a:pt x="132" y="20"/>
                    </a:cubicBezTo>
                    <a:cubicBezTo>
                      <a:pt x="0" y="72"/>
                      <a:pt x="49" y="314"/>
                      <a:pt x="187" y="314"/>
                    </a:cubicBezTo>
                    <a:cubicBezTo>
                      <a:pt x="189" y="314"/>
                      <a:pt x="191" y="314"/>
                      <a:pt x="194" y="314"/>
                    </a:cubicBezTo>
                    <a:cubicBezTo>
                      <a:pt x="319" y="305"/>
                      <a:pt x="310" y="216"/>
                      <a:pt x="319" y="216"/>
                    </a:cubicBezTo>
                    <a:cubicBezTo>
                      <a:pt x="408" y="207"/>
                      <a:pt x="774" y="207"/>
                      <a:pt x="774" y="207"/>
                    </a:cubicBezTo>
                    <a:lnTo>
                      <a:pt x="783" y="82"/>
                    </a:lnTo>
                    <a:lnTo>
                      <a:pt x="783" y="82"/>
                    </a:lnTo>
                    <a:cubicBezTo>
                      <a:pt x="783" y="82"/>
                      <a:pt x="381" y="100"/>
                      <a:pt x="328" y="100"/>
                    </a:cubicBezTo>
                    <a:cubicBezTo>
                      <a:pt x="313" y="100"/>
                      <a:pt x="299" y="1"/>
                      <a:pt x="20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" name="Google Shape;1767;p37"/>
              <p:cNvSpPr/>
              <p:nvPr/>
            </p:nvSpPr>
            <p:spPr>
              <a:xfrm>
                <a:off x="6139306" y="2529743"/>
                <a:ext cx="85215" cy="62980"/>
              </a:xfrm>
              <a:custGeom>
                <a:avLst/>
                <a:gdLst/>
                <a:ahLst/>
                <a:cxnLst/>
                <a:rect l="l" t="t" r="r" b="b"/>
                <a:pathLst>
                  <a:path w="709" h="524" extrusionOk="0">
                    <a:moveTo>
                      <a:pt x="646" y="1"/>
                    </a:moveTo>
                    <a:cubicBezTo>
                      <a:pt x="646" y="1"/>
                      <a:pt x="316" y="224"/>
                      <a:pt x="271" y="259"/>
                    </a:cubicBezTo>
                    <a:cubicBezTo>
                      <a:pt x="271" y="260"/>
                      <a:pt x="270" y="260"/>
                      <a:pt x="270" y="260"/>
                    </a:cubicBezTo>
                    <a:cubicBezTo>
                      <a:pt x="261" y="260"/>
                      <a:pt x="221" y="217"/>
                      <a:pt x="170" y="217"/>
                    </a:cubicBezTo>
                    <a:cubicBezTo>
                      <a:pt x="138" y="217"/>
                      <a:pt x="102" y="233"/>
                      <a:pt x="66" y="286"/>
                    </a:cubicBezTo>
                    <a:cubicBezTo>
                      <a:pt x="0" y="381"/>
                      <a:pt x="102" y="523"/>
                      <a:pt x="204" y="523"/>
                    </a:cubicBezTo>
                    <a:cubicBezTo>
                      <a:pt x="227" y="523"/>
                      <a:pt x="250" y="516"/>
                      <a:pt x="271" y="500"/>
                    </a:cubicBezTo>
                    <a:cubicBezTo>
                      <a:pt x="378" y="429"/>
                      <a:pt x="316" y="357"/>
                      <a:pt x="325" y="357"/>
                    </a:cubicBezTo>
                    <a:cubicBezTo>
                      <a:pt x="405" y="304"/>
                      <a:pt x="708" y="108"/>
                      <a:pt x="708" y="108"/>
                    </a:cubicBezTo>
                    <a:lnTo>
                      <a:pt x="64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" name="Google Shape;1768;p37"/>
              <p:cNvSpPr/>
              <p:nvPr/>
            </p:nvSpPr>
            <p:spPr>
              <a:xfrm>
                <a:off x="6217910" y="2558709"/>
                <a:ext cx="50600" cy="85455"/>
              </a:xfrm>
              <a:custGeom>
                <a:avLst/>
                <a:gdLst/>
                <a:ahLst/>
                <a:cxnLst/>
                <a:rect l="l" t="t" r="r" b="b"/>
                <a:pathLst>
                  <a:path w="421" h="711" extrusionOk="0">
                    <a:moveTo>
                      <a:pt x="304" y="0"/>
                    </a:moveTo>
                    <a:cubicBezTo>
                      <a:pt x="304" y="0"/>
                      <a:pt x="170" y="375"/>
                      <a:pt x="144" y="429"/>
                    </a:cubicBezTo>
                    <a:cubicBezTo>
                      <a:pt x="144" y="446"/>
                      <a:pt x="1" y="402"/>
                      <a:pt x="1" y="571"/>
                    </a:cubicBezTo>
                    <a:cubicBezTo>
                      <a:pt x="1" y="657"/>
                      <a:pt x="88" y="711"/>
                      <a:pt x="167" y="711"/>
                    </a:cubicBezTo>
                    <a:cubicBezTo>
                      <a:pt x="220" y="711"/>
                      <a:pt x="269" y="687"/>
                      <a:pt x="286" y="634"/>
                    </a:cubicBezTo>
                    <a:cubicBezTo>
                      <a:pt x="331" y="509"/>
                      <a:pt x="242" y="482"/>
                      <a:pt x="251" y="482"/>
                    </a:cubicBezTo>
                    <a:cubicBezTo>
                      <a:pt x="277" y="393"/>
                      <a:pt x="420" y="45"/>
                      <a:pt x="420" y="45"/>
                    </a:cubicBezTo>
                    <a:lnTo>
                      <a:pt x="30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9" name="Google Shape;1769;p37"/>
              <p:cNvSpPr/>
              <p:nvPr/>
            </p:nvSpPr>
            <p:spPr>
              <a:xfrm>
                <a:off x="6345552" y="2529743"/>
                <a:ext cx="89421" cy="58292"/>
              </a:xfrm>
              <a:custGeom>
                <a:avLst/>
                <a:gdLst/>
                <a:ahLst/>
                <a:cxnLst/>
                <a:rect l="l" t="t" r="r" b="b"/>
                <a:pathLst>
                  <a:path w="744" h="485" extrusionOk="0">
                    <a:moveTo>
                      <a:pt x="63" y="1"/>
                    </a:moveTo>
                    <a:lnTo>
                      <a:pt x="0" y="108"/>
                    </a:lnTo>
                    <a:cubicBezTo>
                      <a:pt x="0" y="108"/>
                      <a:pt x="348" y="295"/>
                      <a:pt x="402" y="322"/>
                    </a:cubicBezTo>
                    <a:cubicBezTo>
                      <a:pt x="420" y="331"/>
                      <a:pt x="357" y="464"/>
                      <a:pt x="527" y="482"/>
                    </a:cubicBezTo>
                    <a:cubicBezTo>
                      <a:pt x="534" y="484"/>
                      <a:pt x="542" y="484"/>
                      <a:pt x="549" y="484"/>
                    </a:cubicBezTo>
                    <a:cubicBezTo>
                      <a:pt x="677" y="484"/>
                      <a:pt x="743" y="265"/>
                      <a:pt x="625" y="206"/>
                    </a:cubicBezTo>
                    <a:cubicBezTo>
                      <a:pt x="592" y="189"/>
                      <a:pt x="566" y="183"/>
                      <a:pt x="545" y="183"/>
                    </a:cubicBezTo>
                    <a:cubicBezTo>
                      <a:pt x="491" y="183"/>
                      <a:pt x="473" y="224"/>
                      <a:pt x="466" y="224"/>
                    </a:cubicBezTo>
                    <a:cubicBezTo>
                      <a:pt x="465" y="224"/>
                      <a:pt x="465" y="224"/>
                      <a:pt x="464" y="224"/>
                    </a:cubicBezTo>
                    <a:cubicBezTo>
                      <a:pt x="375" y="179"/>
                      <a:pt x="63" y="1"/>
                      <a:pt x="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" name="Google Shape;1770;p37"/>
              <p:cNvSpPr/>
              <p:nvPr/>
            </p:nvSpPr>
            <p:spPr>
              <a:xfrm>
                <a:off x="6353004" y="2459792"/>
                <a:ext cx="94830" cy="37139"/>
              </a:xfrm>
              <a:custGeom>
                <a:avLst/>
                <a:gdLst/>
                <a:ahLst/>
                <a:cxnLst/>
                <a:rect l="l" t="t" r="r" b="b"/>
                <a:pathLst>
                  <a:path w="789" h="309" extrusionOk="0">
                    <a:moveTo>
                      <a:pt x="593" y="1"/>
                    </a:moveTo>
                    <a:cubicBezTo>
                      <a:pt x="586" y="1"/>
                      <a:pt x="579" y="1"/>
                      <a:pt x="572" y="3"/>
                    </a:cubicBezTo>
                    <a:cubicBezTo>
                      <a:pt x="447" y="29"/>
                      <a:pt x="465" y="110"/>
                      <a:pt x="456" y="119"/>
                    </a:cubicBezTo>
                    <a:cubicBezTo>
                      <a:pt x="367" y="128"/>
                      <a:pt x="1" y="181"/>
                      <a:pt x="1" y="181"/>
                    </a:cubicBezTo>
                    <a:lnTo>
                      <a:pt x="19" y="306"/>
                    </a:lnTo>
                    <a:cubicBezTo>
                      <a:pt x="19" y="306"/>
                      <a:pt x="411" y="235"/>
                      <a:pt x="465" y="226"/>
                    </a:cubicBezTo>
                    <a:cubicBezTo>
                      <a:pt x="478" y="226"/>
                      <a:pt x="502" y="309"/>
                      <a:pt x="580" y="309"/>
                    </a:cubicBezTo>
                    <a:cubicBezTo>
                      <a:pt x="604" y="309"/>
                      <a:pt x="634" y="301"/>
                      <a:pt x="670" y="279"/>
                    </a:cubicBezTo>
                    <a:cubicBezTo>
                      <a:pt x="788" y="212"/>
                      <a:pt x="715" y="1"/>
                      <a:pt x="59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" name="Google Shape;1771;p37"/>
              <p:cNvSpPr/>
              <p:nvPr/>
            </p:nvSpPr>
            <p:spPr>
              <a:xfrm>
                <a:off x="6326202" y="2379145"/>
                <a:ext cx="80768" cy="69229"/>
              </a:xfrm>
              <a:custGeom>
                <a:avLst/>
                <a:gdLst/>
                <a:ahLst/>
                <a:cxnLst/>
                <a:rect l="l" t="t" r="r" b="b"/>
                <a:pathLst>
                  <a:path w="672" h="576" extrusionOk="0">
                    <a:moveTo>
                      <a:pt x="462" y="0"/>
                    </a:moveTo>
                    <a:cubicBezTo>
                      <a:pt x="434" y="0"/>
                      <a:pt x="406" y="10"/>
                      <a:pt x="384" y="31"/>
                    </a:cubicBezTo>
                    <a:cubicBezTo>
                      <a:pt x="295" y="121"/>
                      <a:pt x="358" y="183"/>
                      <a:pt x="349" y="183"/>
                    </a:cubicBezTo>
                    <a:cubicBezTo>
                      <a:pt x="286" y="246"/>
                      <a:pt x="1" y="486"/>
                      <a:pt x="1" y="486"/>
                    </a:cubicBezTo>
                    <a:lnTo>
                      <a:pt x="81" y="576"/>
                    </a:lnTo>
                    <a:cubicBezTo>
                      <a:pt x="81" y="576"/>
                      <a:pt x="376" y="308"/>
                      <a:pt x="420" y="272"/>
                    </a:cubicBezTo>
                    <a:cubicBezTo>
                      <a:pt x="421" y="272"/>
                      <a:pt x="421" y="272"/>
                      <a:pt x="422" y="272"/>
                    </a:cubicBezTo>
                    <a:cubicBezTo>
                      <a:pt x="431" y="272"/>
                      <a:pt x="466" y="297"/>
                      <a:pt x="508" y="297"/>
                    </a:cubicBezTo>
                    <a:cubicBezTo>
                      <a:pt x="542" y="297"/>
                      <a:pt x="582" y="280"/>
                      <a:pt x="616" y="219"/>
                    </a:cubicBezTo>
                    <a:cubicBezTo>
                      <a:pt x="672" y="115"/>
                      <a:pt x="560" y="0"/>
                      <a:pt x="4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" name="Google Shape;1772;p37"/>
              <p:cNvSpPr/>
              <p:nvPr/>
            </p:nvSpPr>
            <p:spPr>
              <a:xfrm>
                <a:off x="6281251" y="2338160"/>
                <a:ext cx="43990" cy="86657"/>
              </a:xfrm>
              <a:custGeom>
                <a:avLst/>
                <a:gdLst/>
                <a:ahLst/>
                <a:cxnLst/>
                <a:rect l="l" t="t" r="r" b="b"/>
                <a:pathLst>
                  <a:path w="366" h="721" extrusionOk="0">
                    <a:moveTo>
                      <a:pt x="181" y="1"/>
                    </a:moveTo>
                    <a:cubicBezTo>
                      <a:pt x="114" y="1"/>
                      <a:pt x="49" y="32"/>
                      <a:pt x="36" y="96"/>
                    </a:cubicBezTo>
                    <a:cubicBezTo>
                      <a:pt x="18" y="230"/>
                      <a:pt x="107" y="239"/>
                      <a:pt x="107" y="248"/>
                    </a:cubicBezTo>
                    <a:cubicBezTo>
                      <a:pt x="89" y="337"/>
                      <a:pt x="0" y="694"/>
                      <a:pt x="0" y="694"/>
                    </a:cubicBezTo>
                    <a:lnTo>
                      <a:pt x="116" y="720"/>
                    </a:lnTo>
                    <a:cubicBezTo>
                      <a:pt x="116" y="720"/>
                      <a:pt x="196" y="337"/>
                      <a:pt x="205" y="283"/>
                    </a:cubicBezTo>
                    <a:cubicBezTo>
                      <a:pt x="214" y="265"/>
                      <a:pt x="366" y="283"/>
                      <a:pt x="339" y="114"/>
                    </a:cubicBezTo>
                    <a:cubicBezTo>
                      <a:pt x="330" y="39"/>
                      <a:pt x="254" y="1"/>
                      <a:pt x="18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" name="Google Shape;1773;p37"/>
              <p:cNvSpPr/>
              <p:nvPr/>
            </p:nvSpPr>
            <p:spPr>
              <a:xfrm>
                <a:off x="6311178" y="2567242"/>
                <a:ext cx="47956" cy="86296"/>
              </a:xfrm>
              <a:custGeom>
                <a:avLst/>
                <a:gdLst/>
                <a:ahLst/>
                <a:cxnLst/>
                <a:rect l="l" t="t" r="r" b="b"/>
                <a:pathLst>
                  <a:path w="399" h="718" extrusionOk="0">
                    <a:moveTo>
                      <a:pt x="117" y="1"/>
                    </a:moveTo>
                    <a:lnTo>
                      <a:pt x="1" y="28"/>
                    </a:lnTo>
                    <a:cubicBezTo>
                      <a:pt x="1" y="28"/>
                      <a:pt x="117" y="411"/>
                      <a:pt x="135" y="465"/>
                    </a:cubicBezTo>
                    <a:cubicBezTo>
                      <a:pt x="135" y="483"/>
                      <a:pt x="1" y="536"/>
                      <a:pt x="99" y="670"/>
                    </a:cubicBezTo>
                    <a:cubicBezTo>
                      <a:pt x="125" y="703"/>
                      <a:pt x="162" y="717"/>
                      <a:pt x="200" y="717"/>
                    </a:cubicBezTo>
                    <a:cubicBezTo>
                      <a:pt x="295" y="717"/>
                      <a:pt x="398" y="631"/>
                      <a:pt x="367" y="536"/>
                    </a:cubicBezTo>
                    <a:cubicBezTo>
                      <a:pt x="342" y="457"/>
                      <a:pt x="293" y="444"/>
                      <a:pt x="264" y="444"/>
                    </a:cubicBezTo>
                    <a:cubicBezTo>
                      <a:pt x="251" y="444"/>
                      <a:pt x="242" y="447"/>
                      <a:pt x="242" y="447"/>
                    </a:cubicBezTo>
                    <a:cubicBezTo>
                      <a:pt x="215" y="358"/>
                      <a:pt x="117" y="1"/>
                      <a:pt x="11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" name="Google Shape;1774;p37"/>
              <p:cNvSpPr/>
              <p:nvPr/>
            </p:nvSpPr>
            <p:spPr>
              <a:xfrm>
                <a:off x="6208776" y="2333232"/>
                <a:ext cx="48917" cy="87258"/>
              </a:xfrm>
              <a:custGeom>
                <a:avLst/>
                <a:gdLst/>
                <a:ahLst/>
                <a:cxnLst/>
                <a:rect l="l" t="t" r="r" b="b"/>
                <a:pathLst>
                  <a:path w="407" h="726" extrusionOk="0">
                    <a:moveTo>
                      <a:pt x="199" y="0"/>
                    </a:moveTo>
                    <a:cubicBezTo>
                      <a:pt x="104" y="0"/>
                      <a:pt x="0" y="86"/>
                      <a:pt x="32" y="181"/>
                    </a:cubicBezTo>
                    <a:cubicBezTo>
                      <a:pt x="64" y="272"/>
                      <a:pt x="115" y="278"/>
                      <a:pt x="141" y="278"/>
                    </a:cubicBezTo>
                    <a:cubicBezTo>
                      <a:pt x="145" y="278"/>
                      <a:pt x="149" y="278"/>
                      <a:pt x="152" y="278"/>
                    </a:cubicBezTo>
                    <a:cubicBezTo>
                      <a:pt x="155" y="278"/>
                      <a:pt x="157" y="278"/>
                      <a:pt x="157" y="280"/>
                    </a:cubicBezTo>
                    <a:cubicBezTo>
                      <a:pt x="193" y="369"/>
                      <a:pt x="282" y="726"/>
                      <a:pt x="282" y="726"/>
                    </a:cubicBezTo>
                    <a:lnTo>
                      <a:pt x="407" y="690"/>
                    </a:lnTo>
                    <a:cubicBezTo>
                      <a:pt x="407" y="690"/>
                      <a:pt x="282" y="306"/>
                      <a:pt x="273" y="262"/>
                    </a:cubicBezTo>
                    <a:cubicBezTo>
                      <a:pt x="264" y="244"/>
                      <a:pt x="407" y="190"/>
                      <a:pt x="300" y="48"/>
                    </a:cubicBezTo>
                    <a:cubicBezTo>
                      <a:pt x="274" y="14"/>
                      <a:pt x="237" y="0"/>
                      <a:pt x="1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" name="Google Shape;1775;p37"/>
              <p:cNvSpPr/>
              <p:nvPr/>
            </p:nvSpPr>
            <p:spPr>
              <a:xfrm>
                <a:off x="6186901" y="2395971"/>
                <a:ext cx="194107" cy="182929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1522" extrusionOk="0">
                    <a:moveTo>
                      <a:pt x="816" y="0"/>
                    </a:moveTo>
                    <a:cubicBezTo>
                      <a:pt x="753" y="0"/>
                      <a:pt x="689" y="8"/>
                      <a:pt x="625" y="25"/>
                    </a:cubicBezTo>
                    <a:cubicBezTo>
                      <a:pt x="473" y="61"/>
                      <a:pt x="339" y="141"/>
                      <a:pt x="241" y="248"/>
                    </a:cubicBezTo>
                    <a:cubicBezTo>
                      <a:pt x="80" y="427"/>
                      <a:pt x="0" y="685"/>
                      <a:pt x="63" y="944"/>
                    </a:cubicBezTo>
                    <a:cubicBezTo>
                      <a:pt x="153" y="1290"/>
                      <a:pt x="459" y="1522"/>
                      <a:pt x="799" y="1522"/>
                    </a:cubicBezTo>
                    <a:cubicBezTo>
                      <a:pt x="862" y="1522"/>
                      <a:pt x="926" y="1514"/>
                      <a:pt x="990" y="1497"/>
                    </a:cubicBezTo>
                    <a:cubicBezTo>
                      <a:pt x="1133" y="1462"/>
                      <a:pt x="1258" y="1390"/>
                      <a:pt x="1356" y="1292"/>
                    </a:cubicBezTo>
                    <a:cubicBezTo>
                      <a:pt x="1535" y="1105"/>
                      <a:pt x="1615" y="846"/>
                      <a:pt x="1543" y="578"/>
                    </a:cubicBezTo>
                    <a:cubicBezTo>
                      <a:pt x="1461" y="232"/>
                      <a:pt x="1156" y="0"/>
                      <a:pt x="81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" name="Google Shape;1776;p37"/>
              <p:cNvSpPr/>
              <p:nvPr/>
            </p:nvSpPr>
            <p:spPr>
              <a:xfrm>
                <a:off x="6186901" y="2425778"/>
                <a:ext cx="163098" cy="153122"/>
              </a:xfrm>
              <a:custGeom>
                <a:avLst/>
                <a:gdLst/>
                <a:ahLst/>
                <a:cxnLst/>
                <a:rect l="l" t="t" r="r" b="b"/>
                <a:pathLst>
                  <a:path w="1357" h="1274" extrusionOk="0">
                    <a:moveTo>
                      <a:pt x="241" y="0"/>
                    </a:moveTo>
                    <a:lnTo>
                      <a:pt x="241" y="0"/>
                    </a:lnTo>
                    <a:cubicBezTo>
                      <a:pt x="80" y="179"/>
                      <a:pt x="0" y="437"/>
                      <a:pt x="63" y="696"/>
                    </a:cubicBezTo>
                    <a:cubicBezTo>
                      <a:pt x="153" y="1042"/>
                      <a:pt x="459" y="1274"/>
                      <a:pt x="799" y="1274"/>
                    </a:cubicBezTo>
                    <a:cubicBezTo>
                      <a:pt x="862" y="1274"/>
                      <a:pt x="926" y="1266"/>
                      <a:pt x="990" y="1249"/>
                    </a:cubicBezTo>
                    <a:cubicBezTo>
                      <a:pt x="1133" y="1214"/>
                      <a:pt x="1258" y="1142"/>
                      <a:pt x="1356" y="1044"/>
                    </a:cubicBezTo>
                    <a:lnTo>
                      <a:pt x="1356" y="1044"/>
                    </a:lnTo>
                    <a:cubicBezTo>
                      <a:pt x="1261" y="1070"/>
                      <a:pt x="1160" y="1088"/>
                      <a:pt x="1058" y="1088"/>
                    </a:cubicBezTo>
                    <a:cubicBezTo>
                      <a:pt x="883" y="1088"/>
                      <a:pt x="705" y="1036"/>
                      <a:pt x="553" y="883"/>
                    </a:cubicBezTo>
                    <a:cubicBezTo>
                      <a:pt x="259" y="589"/>
                      <a:pt x="223" y="241"/>
                      <a:pt x="241" y="0"/>
                    </a:cubicBezTo>
                    <a:close/>
                  </a:path>
                </a:pathLst>
              </a:custGeom>
              <a:solidFill>
                <a:srgbClr val="4D2392">
                  <a:alpha val="52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77" name="Google Shape;1777;p37"/>
            <p:cNvGrpSpPr/>
            <p:nvPr/>
          </p:nvGrpSpPr>
          <p:grpSpPr>
            <a:xfrm>
              <a:off x="1062631" y="2334414"/>
              <a:ext cx="312534" cy="297767"/>
              <a:chOff x="6129210" y="2819761"/>
              <a:chExt cx="295066" cy="281124"/>
            </a:xfrm>
          </p:grpSpPr>
          <p:sp>
            <p:nvSpPr>
              <p:cNvPr id="1778" name="Google Shape;1778;p37"/>
              <p:cNvSpPr/>
              <p:nvPr/>
            </p:nvSpPr>
            <p:spPr>
              <a:xfrm>
                <a:off x="6150243" y="2861587"/>
                <a:ext cx="75359" cy="57451"/>
              </a:xfrm>
              <a:custGeom>
                <a:avLst/>
                <a:gdLst/>
                <a:ahLst/>
                <a:cxnLst/>
                <a:rect l="l" t="t" r="r" b="b"/>
                <a:pathLst>
                  <a:path w="627" h="478" extrusionOk="0">
                    <a:moveTo>
                      <a:pt x="186" y="1"/>
                    </a:moveTo>
                    <a:cubicBezTo>
                      <a:pt x="76" y="1"/>
                      <a:pt x="1" y="172"/>
                      <a:pt x="91" y="237"/>
                    </a:cubicBezTo>
                    <a:cubicBezTo>
                      <a:pt x="121" y="256"/>
                      <a:pt x="147" y="263"/>
                      <a:pt x="167" y="263"/>
                    </a:cubicBezTo>
                    <a:cubicBezTo>
                      <a:pt x="209" y="263"/>
                      <a:pt x="230" y="236"/>
                      <a:pt x="233" y="236"/>
                    </a:cubicBezTo>
                    <a:cubicBezTo>
                      <a:pt x="234" y="236"/>
                      <a:pt x="234" y="236"/>
                      <a:pt x="234" y="237"/>
                    </a:cubicBezTo>
                    <a:cubicBezTo>
                      <a:pt x="305" y="282"/>
                      <a:pt x="564" y="478"/>
                      <a:pt x="564" y="478"/>
                    </a:cubicBezTo>
                    <a:lnTo>
                      <a:pt x="626" y="398"/>
                    </a:lnTo>
                    <a:cubicBezTo>
                      <a:pt x="626" y="398"/>
                      <a:pt x="341" y="192"/>
                      <a:pt x="305" y="166"/>
                    </a:cubicBezTo>
                    <a:cubicBezTo>
                      <a:pt x="287" y="157"/>
                      <a:pt x="359" y="41"/>
                      <a:pt x="216" y="5"/>
                    </a:cubicBezTo>
                    <a:cubicBezTo>
                      <a:pt x="206" y="2"/>
                      <a:pt x="196" y="1"/>
                      <a:pt x="18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" name="Google Shape;1779;p37"/>
              <p:cNvSpPr/>
              <p:nvPr/>
            </p:nvSpPr>
            <p:spPr>
              <a:xfrm>
                <a:off x="6129210" y="2938870"/>
                <a:ext cx="81369" cy="32812"/>
              </a:xfrm>
              <a:custGeom>
                <a:avLst/>
                <a:gdLst/>
                <a:ahLst/>
                <a:cxnLst/>
                <a:rect l="l" t="t" r="r" b="b"/>
                <a:pathLst>
                  <a:path w="677" h="273" extrusionOk="0">
                    <a:moveTo>
                      <a:pt x="172" y="1"/>
                    </a:moveTo>
                    <a:cubicBezTo>
                      <a:pt x="156" y="1"/>
                      <a:pt x="137" y="4"/>
                      <a:pt x="114" y="13"/>
                    </a:cubicBezTo>
                    <a:cubicBezTo>
                      <a:pt x="1" y="66"/>
                      <a:pt x="41" y="272"/>
                      <a:pt x="152" y="272"/>
                    </a:cubicBezTo>
                    <a:cubicBezTo>
                      <a:pt x="154" y="272"/>
                      <a:pt x="157" y="272"/>
                      <a:pt x="159" y="272"/>
                    </a:cubicBezTo>
                    <a:cubicBezTo>
                      <a:pt x="275" y="272"/>
                      <a:pt x="266" y="192"/>
                      <a:pt x="275" y="192"/>
                    </a:cubicBezTo>
                    <a:cubicBezTo>
                      <a:pt x="355" y="183"/>
                      <a:pt x="676" y="183"/>
                      <a:pt x="676" y="183"/>
                    </a:cubicBezTo>
                    <a:lnTo>
                      <a:pt x="676" y="76"/>
                    </a:lnTo>
                    <a:cubicBezTo>
                      <a:pt x="676" y="76"/>
                      <a:pt x="328" y="94"/>
                      <a:pt x="284" y="94"/>
                    </a:cubicBezTo>
                    <a:cubicBezTo>
                      <a:pt x="269" y="94"/>
                      <a:pt x="254" y="1"/>
                      <a:pt x="17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" name="Google Shape;1780;p37"/>
              <p:cNvSpPr/>
              <p:nvPr/>
            </p:nvSpPr>
            <p:spPr>
              <a:xfrm>
                <a:off x="6153008" y="2991873"/>
                <a:ext cx="75840" cy="55888"/>
              </a:xfrm>
              <a:custGeom>
                <a:avLst/>
                <a:gdLst/>
                <a:ahLst/>
                <a:cxnLst/>
                <a:rect l="l" t="t" r="r" b="b"/>
                <a:pathLst>
                  <a:path w="631" h="465" extrusionOk="0">
                    <a:moveTo>
                      <a:pt x="577" y="1"/>
                    </a:moveTo>
                    <a:cubicBezTo>
                      <a:pt x="577" y="1"/>
                      <a:pt x="282" y="197"/>
                      <a:pt x="246" y="224"/>
                    </a:cubicBezTo>
                    <a:cubicBezTo>
                      <a:pt x="246" y="224"/>
                      <a:pt x="245" y="224"/>
                      <a:pt x="244" y="224"/>
                    </a:cubicBezTo>
                    <a:cubicBezTo>
                      <a:pt x="230" y="224"/>
                      <a:pt x="197" y="193"/>
                      <a:pt x="154" y="193"/>
                    </a:cubicBezTo>
                    <a:cubicBezTo>
                      <a:pt x="125" y="193"/>
                      <a:pt x="93" y="206"/>
                      <a:pt x="59" y="250"/>
                    </a:cubicBezTo>
                    <a:cubicBezTo>
                      <a:pt x="0" y="339"/>
                      <a:pt x="94" y="464"/>
                      <a:pt x="184" y="464"/>
                    </a:cubicBezTo>
                    <a:cubicBezTo>
                      <a:pt x="202" y="464"/>
                      <a:pt x="221" y="459"/>
                      <a:pt x="238" y="447"/>
                    </a:cubicBezTo>
                    <a:cubicBezTo>
                      <a:pt x="336" y="375"/>
                      <a:pt x="282" y="313"/>
                      <a:pt x="291" y="313"/>
                    </a:cubicBezTo>
                    <a:cubicBezTo>
                      <a:pt x="353" y="268"/>
                      <a:pt x="630" y="90"/>
                      <a:pt x="630" y="90"/>
                    </a:cubicBezTo>
                    <a:lnTo>
                      <a:pt x="57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" name="Google Shape;1781;p37"/>
              <p:cNvSpPr/>
              <p:nvPr/>
            </p:nvSpPr>
            <p:spPr>
              <a:xfrm>
                <a:off x="6222237" y="3017594"/>
                <a:ext cx="44110" cy="74999"/>
              </a:xfrm>
              <a:custGeom>
                <a:avLst/>
                <a:gdLst/>
                <a:ahLst/>
                <a:cxnLst/>
                <a:rect l="l" t="t" r="r" b="b"/>
                <a:pathLst>
                  <a:path w="367" h="624" extrusionOk="0">
                    <a:moveTo>
                      <a:pt x="268" y="1"/>
                    </a:moveTo>
                    <a:cubicBezTo>
                      <a:pt x="268" y="1"/>
                      <a:pt x="152" y="331"/>
                      <a:pt x="134" y="375"/>
                    </a:cubicBezTo>
                    <a:cubicBezTo>
                      <a:pt x="125" y="393"/>
                      <a:pt x="1" y="357"/>
                      <a:pt x="1" y="500"/>
                    </a:cubicBezTo>
                    <a:cubicBezTo>
                      <a:pt x="1" y="579"/>
                      <a:pt x="78" y="624"/>
                      <a:pt x="148" y="624"/>
                    </a:cubicBezTo>
                    <a:cubicBezTo>
                      <a:pt x="198" y="624"/>
                      <a:pt x="245" y="602"/>
                      <a:pt x="259" y="554"/>
                    </a:cubicBezTo>
                    <a:cubicBezTo>
                      <a:pt x="295" y="447"/>
                      <a:pt x="215" y="429"/>
                      <a:pt x="224" y="420"/>
                    </a:cubicBezTo>
                    <a:cubicBezTo>
                      <a:pt x="250" y="340"/>
                      <a:pt x="366" y="45"/>
                      <a:pt x="366" y="45"/>
                    </a:cubicBezTo>
                    <a:lnTo>
                      <a:pt x="26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" name="Google Shape;1782;p37"/>
              <p:cNvSpPr/>
              <p:nvPr/>
            </p:nvSpPr>
            <p:spPr>
              <a:xfrm>
                <a:off x="6334855" y="2991873"/>
                <a:ext cx="78845" cy="51682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30" extrusionOk="0">
                    <a:moveTo>
                      <a:pt x="54" y="1"/>
                    </a:moveTo>
                    <a:lnTo>
                      <a:pt x="0" y="99"/>
                    </a:lnTo>
                    <a:cubicBezTo>
                      <a:pt x="0" y="99"/>
                      <a:pt x="312" y="259"/>
                      <a:pt x="348" y="286"/>
                    </a:cubicBezTo>
                    <a:cubicBezTo>
                      <a:pt x="366" y="286"/>
                      <a:pt x="312" y="411"/>
                      <a:pt x="464" y="429"/>
                    </a:cubicBezTo>
                    <a:cubicBezTo>
                      <a:pt x="469" y="429"/>
                      <a:pt x="474" y="430"/>
                      <a:pt x="479" y="430"/>
                    </a:cubicBezTo>
                    <a:cubicBezTo>
                      <a:pt x="594" y="430"/>
                      <a:pt x="656" y="230"/>
                      <a:pt x="544" y="179"/>
                    </a:cubicBezTo>
                    <a:cubicBezTo>
                      <a:pt x="521" y="168"/>
                      <a:pt x="501" y="164"/>
                      <a:pt x="484" y="164"/>
                    </a:cubicBezTo>
                    <a:cubicBezTo>
                      <a:pt x="435" y="164"/>
                      <a:pt x="414" y="198"/>
                      <a:pt x="411" y="198"/>
                    </a:cubicBezTo>
                    <a:cubicBezTo>
                      <a:pt x="411" y="198"/>
                      <a:pt x="411" y="197"/>
                      <a:pt x="411" y="197"/>
                    </a:cubicBezTo>
                    <a:cubicBezTo>
                      <a:pt x="330" y="161"/>
                      <a:pt x="54" y="1"/>
                      <a:pt x="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" name="Google Shape;1783;p37"/>
              <p:cNvSpPr/>
              <p:nvPr/>
            </p:nvSpPr>
            <p:spPr>
              <a:xfrm>
                <a:off x="6341225" y="2930456"/>
                <a:ext cx="83051" cy="33052"/>
              </a:xfrm>
              <a:custGeom>
                <a:avLst/>
                <a:gdLst/>
                <a:ahLst/>
                <a:cxnLst/>
                <a:rect l="l" t="t" r="r" b="b"/>
                <a:pathLst>
                  <a:path w="691" h="275" extrusionOk="0">
                    <a:moveTo>
                      <a:pt x="522" y="1"/>
                    </a:moveTo>
                    <a:cubicBezTo>
                      <a:pt x="515" y="1"/>
                      <a:pt x="508" y="1"/>
                      <a:pt x="500" y="3"/>
                    </a:cubicBezTo>
                    <a:cubicBezTo>
                      <a:pt x="393" y="21"/>
                      <a:pt x="411" y="101"/>
                      <a:pt x="402" y="101"/>
                    </a:cubicBezTo>
                    <a:cubicBezTo>
                      <a:pt x="322" y="119"/>
                      <a:pt x="1" y="164"/>
                      <a:pt x="1" y="164"/>
                    </a:cubicBezTo>
                    <a:lnTo>
                      <a:pt x="19" y="271"/>
                    </a:lnTo>
                    <a:cubicBezTo>
                      <a:pt x="19" y="271"/>
                      <a:pt x="367" y="208"/>
                      <a:pt x="411" y="199"/>
                    </a:cubicBezTo>
                    <a:cubicBezTo>
                      <a:pt x="425" y="199"/>
                      <a:pt x="444" y="275"/>
                      <a:pt x="515" y="275"/>
                    </a:cubicBezTo>
                    <a:cubicBezTo>
                      <a:pt x="535" y="275"/>
                      <a:pt x="560" y="269"/>
                      <a:pt x="590" y="253"/>
                    </a:cubicBezTo>
                    <a:cubicBezTo>
                      <a:pt x="690" y="194"/>
                      <a:pt x="633" y="1"/>
                      <a:pt x="52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" name="Google Shape;1784;p37"/>
              <p:cNvSpPr/>
              <p:nvPr/>
            </p:nvSpPr>
            <p:spPr>
              <a:xfrm>
                <a:off x="6317668" y="2859184"/>
                <a:ext cx="70552" cy="62018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16" extrusionOk="0">
                    <a:moveTo>
                      <a:pt x="404" y="1"/>
                    </a:moveTo>
                    <a:cubicBezTo>
                      <a:pt x="381" y="1"/>
                      <a:pt x="358" y="8"/>
                      <a:pt x="339" y="25"/>
                    </a:cubicBezTo>
                    <a:cubicBezTo>
                      <a:pt x="259" y="105"/>
                      <a:pt x="313" y="159"/>
                      <a:pt x="313" y="168"/>
                    </a:cubicBezTo>
                    <a:cubicBezTo>
                      <a:pt x="250" y="221"/>
                      <a:pt x="0" y="435"/>
                      <a:pt x="0" y="435"/>
                    </a:cubicBezTo>
                    <a:lnTo>
                      <a:pt x="72" y="516"/>
                    </a:lnTo>
                    <a:cubicBezTo>
                      <a:pt x="72" y="516"/>
                      <a:pt x="331" y="275"/>
                      <a:pt x="366" y="248"/>
                    </a:cubicBezTo>
                    <a:cubicBezTo>
                      <a:pt x="367" y="248"/>
                      <a:pt x="367" y="247"/>
                      <a:pt x="368" y="247"/>
                    </a:cubicBezTo>
                    <a:cubicBezTo>
                      <a:pt x="377" y="247"/>
                      <a:pt x="408" y="269"/>
                      <a:pt x="445" y="269"/>
                    </a:cubicBezTo>
                    <a:cubicBezTo>
                      <a:pt x="477" y="269"/>
                      <a:pt x="513" y="253"/>
                      <a:pt x="545" y="195"/>
                    </a:cubicBezTo>
                    <a:cubicBezTo>
                      <a:pt x="587" y="103"/>
                      <a:pt x="490" y="1"/>
                      <a:pt x="40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" name="Google Shape;1785;p37"/>
              <p:cNvSpPr/>
              <p:nvPr/>
            </p:nvSpPr>
            <p:spPr>
              <a:xfrm>
                <a:off x="6278005" y="2823487"/>
                <a:ext cx="38701" cy="76321"/>
              </a:xfrm>
              <a:custGeom>
                <a:avLst/>
                <a:gdLst/>
                <a:ahLst/>
                <a:cxnLst/>
                <a:rect l="l" t="t" r="r" b="b"/>
                <a:pathLst>
                  <a:path w="322" h="635" extrusionOk="0">
                    <a:moveTo>
                      <a:pt x="163" y="1"/>
                    </a:moveTo>
                    <a:cubicBezTo>
                      <a:pt x="105" y="1"/>
                      <a:pt x="49" y="30"/>
                      <a:pt x="36" y="90"/>
                    </a:cubicBezTo>
                    <a:cubicBezTo>
                      <a:pt x="18" y="197"/>
                      <a:pt x="99" y="206"/>
                      <a:pt x="90" y="215"/>
                    </a:cubicBezTo>
                    <a:cubicBezTo>
                      <a:pt x="81" y="295"/>
                      <a:pt x="0" y="608"/>
                      <a:pt x="0" y="608"/>
                    </a:cubicBezTo>
                    <a:lnTo>
                      <a:pt x="107" y="634"/>
                    </a:lnTo>
                    <a:cubicBezTo>
                      <a:pt x="107" y="634"/>
                      <a:pt x="179" y="295"/>
                      <a:pt x="188" y="251"/>
                    </a:cubicBezTo>
                    <a:cubicBezTo>
                      <a:pt x="188" y="233"/>
                      <a:pt x="322" y="251"/>
                      <a:pt x="304" y="99"/>
                    </a:cubicBezTo>
                    <a:cubicBezTo>
                      <a:pt x="290" y="34"/>
                      <a:pt x="226" y="1"/>
                      <a:pt x="1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" name="Google Shape;1786;p37"/>
              <p:cNvSpPr/>
              <p:nvPr/>
            </p:nvSpPr>
            <p:spPr>
              <a:xfrm>
                <a:off x="6303726" y="3025166"/>
                <a:ext cx="43629" cy="75720"/>
              </a:xfrm>
              <a:custGeom>
                <a:avLst/>
                <a:gdLst/>
                <a:ahLst/>
                <a:cxnLst/>
                <a:rect l="l" t="t" r="r" b="b"/>
                <a:pathLst>
                  <a:path w="363" h="630" extrusionOk="0">
                    <a:moveTo>
                      <a:pt x="108" y="0"/>
                    </a:moveTo>
                    <a:lnTo>
                      <a:pt x="9" y="27"/>
                    </a:lnTo>
                    <a:cubicBezTo>
                      <a:pt x="9" y="27"/>
                      <a:pt x="108" y="357"/>
                      <a:pt x="125" y="410"/>
                    </a:cubicBezTo>
                    <a:cubicBezTo>
                      <a:pt x="125" y="419"/>
                      <a:pt x="1" y="473"/>
                      <a:pt x="99" y="589"/>
                    </a:cubicBezTo>
                    <a:cubicBezTo>
                      <a:pt x="119" y="617"/>
                      <a:pt x="151" y="629"/>
                      <a:pt x="184" y="629"/>
                    </a:cubicBezTo>
                    <a:cubicBezTo>
                      <a:pt x="267" y="629"/>
                      <a:pt x="362" y="556"/>
                      <a:pt x="331" y="473"/>
                    </a:cubicBezTo>
                    <a:cubicBezTo>
                      <a:pt x="307" y="402"/>
                      <a:pt x="267" y="390"/>
                      <a:pt x="243" y="390"/>
                    </a:cubicBezTo>
                    <a:cubicBezTo>
                      <a:pt x="231" y="390"/>
                      <a:pt x="224" y="393"/>
                      <a:pt x="224" y="393"/>
                    </a:cubicBezTo>
                    <a:cubicBezTo>
                      <a:pt x="197" y="312"/>
                      <a:pt x="108" y="0"/>
                      <a:pt x="1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" name="Google Shape;1787;p37"/>
              <p:cNvSpPr/>
              <p:nvPr/>
            </p:nvSpPr>
            <p:spPr>
              <a:xfrm>
                <a:off x="6214906" y="2819761"/>
                <a:ext cx="42788" cy="75720"/>
              </a:xfrm>
              <a:custGeom>
                <a:avLst/>
                <a:gdLst/>
                <a:ahLst/>
                <a:cxnLst/>
                <a:rect l="l" t="t" r="r" b="b"/>
                <a:pathLst>
                  <a:path w="356" h="630" extrusionOk="0">
                    <a:moveTo>
                      <a:pt x="177" y="1"/>
                    </a:moveTo>
                    <a:cubicBezTo>
                      <a:pt x="93" y="1"/>
                      <a:pt x="0" y="74"/>
                      <a:pt x="26" y="157"/>
                    </a:cubicBezTo>
                    <a:cubicBezTo>
                      <a:pt x="50" y="228"/>
                      <a:pt x="89" y="240"/>
                      <a:pt x="116" y="240"/>
                    </a:cubicBezTo>
                    <a:cubicBezTo>
                      <a:pt x="129" y="240"/>
                      <a:pt x="139" y="237"/>
                      <a:pt x="142" y="237"/>
                    </a:cubicBezTo>
                    <a:cubicBezTo>
                      <a:pt x="160" y="317"/>
                      <a:pt x="249" y="630"/>
                      <a:pt x="249" y="630"/>
                    </a:cubicBezTo>
                    <a:lnTo>
                      <a:pt x="356" y="603"/>
                    </a:lnTo>
                    <a:cubicBezTo>
                      <a:pt x="356" y="603"/>
                      <a:pt x="249" y="273"/>
                      <a:pt x="231" y="219"/>
                    </a:cubicBezTo>
                    <a:cubicBezTo>
                      <a:pt x="231" y="210"/>
                      <a:pt x="356" y="157"/>
                      <a:pt x="267" y="41"/>
                    </a:cubicBezTo>
                    <a:cubicBezTo>
                      <a:pt x="244" y="13"/>
                      <a:pt x="211" y="1"/>
                      <a:pt x="17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" name="Google Shape;1788;p37"/>
              <p:cNvSpPr/>
              <p:nvPr/>
            </p:nvSpPr>
            <p:spPr>
              <a:xfrm>
                <a:off x="6195435" y="2874688"/>
                <a:ext cx="170550" cy="160454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335" extrusionOk="0">
                    <a:moveTo>
                      <a:pt x="711" y="1"/>
                    </a:moveTo>
                    <a:cubicBezTo>
                      <a:pt x="656" y="1"/>
                      <a:pt x="601" y="7"/>
                      <a:pt x="545" y="21"/>
                    </a:cubicBezTo>
                    <a:cubicBezTo>
                      <a:pt x="411" y="48"/>
                      <a:pt x="304" y="119"/>
                      <a:pt x="215" y="217"/>
                    </a:cubicBezTo>
                    <a:cubicBezTo>
                      <a:pt x="72" y="378"/>
                      <a:pt x="0" y="601"/>
                      <a:pt x="54" y="824"/>
                    </a:cubicBezTo>
                    <a:cubicBezTo>
                      <a:pt x="130" y="1134"/>
                      <a:pt x="404" y="1335"/>
                      <a:pt x="703" y="1335"/>
                    </a:cubicBezTo>
                    <a:cubicBezTo>
                      <a:pt x="756" y="1335"/>
                      <a:pt x="811" y="1328"/>
                      <a:pt x="866" y="1315"/>
                    </a:cubicBezTo>
                    <a:cubicBezTo>
                      <a:pt x="1000" y="1288"/>
                      <a:pt x="1107" y="1216"/>
                      <a:pt x="1196" y="1127"/>
                    </a:cubicBezTo>
                    <a:cubicBezTo>
                      <a:pt x="1348" y="967"/>
                      <a:pt x="1419" y="735"/>
                      <a:pt x="1356" y="512"/>
                    </a:cubicBezTo>
                    <a:cubicBezTo>
                      <a:pt x="1281" y="202"/>
                      <a:pt x="1013" y="1"/>
                      <a:pt x="71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" name="Google Shape;1789;p37"/>
              <p:cNvSpPr/>
              <p:nvPr/>
            </p:nvSpPr>
            <p:spPr>
              <a:xfrm>
                <a:off x="6195435" y="2900769"/>
                <a:ext cx="143747" cy="134372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118" extrusionOk="0">
                    <a:moveTo>
                      <a:pt x="215" y="0"/>
                    </a:moveTo>
                    <a:lnTo>
                      <a:pt x="215" y="0"/>
                    </a:lnTo>
                    <a:cubicBezTo>
                      <a:pt x="72" y="161"/>
                      <a:pt x="0" y="384"/>
                      <a:pt x="54" y="607"/>
                    </a:cubicBezTo>
                    <a:cubicBezTo>
                      <a:pt x="130" y="917"/>
                      <a:pt x="404" y="1118"/>
                      <a:pt x="703" y="1118"/>
                    </a:cubicBezTo>
                    <a:cubicBezTo>
                      <a:pt x="756" y="1118"/>
                      <a:pt x="811" y="1111"/>
                      <a:pt x="866" y="1098"/>
                    </a:cubicBezTo>
                    <a:cubicBezTo>
                      <a:pt x="1000" y="1071"/>
                      <a:pt x="1107" y="999"/>
                      <a:pt x="1196" y="910"/>
                    </a:cubicBezTo>
                    <a:lnTo>
                      <a:pt x="1196" y="910"/>
                    </a:lnTo>
                    <a:cubicBezTo>
                      <a:pt x="1110" y="937"/>
                      <a:pt x="1019" y="953"/>
                      <a:pt x="928" y="953"/>
                    </a:cubicBezTo>
                    <a:cubicBezTo>
                      <a:pt x="774" y="953"/>
                      <a:pt x="620" y="905"/>
                      <a:pt x="491" y="776"/>
                    </a:cubicBezTo>
                    <a:cubicBezTo>
                      <a:pt x="224" y="518"/>
                      <a:pt x="197" y="214"/>
                      <a:pt x="215" y="0"/>
                    </a:cubicBezTo>
                    <a:close/>
                  </a:path>
                </a:pathLst>
              </a:custGeom>
              <a:solidFill>
                <a:srgbClr val="4D2392">
                  <a:alpha val="52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90" name="Google Shape;1790;p37"/>
            <p:cNvGrpSpPr/>
            <p:nvPr/>
          </p:nvGrpSpPr>
          <p:grpSpPr>
            <a:xfrm>
              <a:off x="3367436" y="2003700"/>
              <a:ext cx="312534" cy="298149"/>
              <a:chOff x="8128931" y="2944158"/>
              <a:chExt cx="295066" cy="281485"/>
            </a:xfrm>
          </p:grpSpPr>
          <p:sp>
            <p:nvSpPr>
              <p:cNvPr id="1791" name="Google Shape;1791;p37"/>
              <p:cNvSpPr/>
              <p:nvPr/>
            </p:nvSpPr>
            <p:spPr>
              <a:xfrm>
                <a:off x="8150085" y="2985984"/>
                <a:ext cx="75239" cy="57451"/>
              </a:xfrm>
              <a:custGeom>
                <a:avLst/>
                <a:gdLst/>
                <a:ahLst/>
                <a:cxnLst/>
                <a:rect l="l" t="t" r="r" b="b"/>
                <a:pathLst>
                  <a:path w="626" h="478" extrusionOk="0">
                    <a:moveTo>
                      <a:pt x="185" y="1"/>
                    </a:moveTo>
                    <a:cubicBezTo>
                      <a:pt x="75" y="1"/>
                      <a:pt x="0" y="171"/>
                      <a:pt x="99" y="237"/>
                    </a:cubicBezTo>
                    <a:cubicBezTo>
                      <a:pt x="128" y="258"/>
                      <a:pt x="153" y="265"/>
                      <a:pt x="173" y="265"/>
                    </a:cubicBezTo>
                    <a:cubicBezTo>
                      <a:pt x="213" y="265"/>
                      <a:pt x="233" y="237"/>
                      <a:pt x="233" y="237"/>
                    </a:cubicBezTo>
                    <a:cubicBezTo>
                      <a:pt x="304" y="281"/>
                      <a:pt x="563" y="478"/>
                      <a:pt x="563" y="478"/>
                    </a:cubicBezTo>
                    <a:lnTo>
                      <a:pt x="625" y="397"/>
                    </a:lnTo>
                    <a:cubicBezTo>
                      <a:pt x="625" y="397"/>
                      <a:pt x="340" y="192"/>
                      <a:pt x="304" y="166"/>
                    </a:cubicBezTo>
                    <a:cubicBezTo>
                      <a:pt x="286" y="157"/>
                      <a:pt x="357" y="41"/>
                      <a:pt x="215" y="5"/>
                    </a:cubicBezTo>
                    <a:cubicBezTo>
                      <a:pt x="204" y="2"/>
                      <a:pt x="194" y="1"/>
                      <a:pt x="18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2" name="Google Shape;1792;p37"/>
              <p:cNvSpPr/>
              <p:nvPr/>
            </p:nvSpPr>
            <p:spPr>
              <a:xfrm>
                <a:off x="8128931" y="3063867"/>
                <a:ext cx="82450" cy="3221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268" extrusionOk="0">
                    <a:moveTo>
                      <a:pt x="182" y="0"/>
                    </a:moveTo>
                    <a:cubicBezTo>
                      <a:pt x="163" y="0"/>
                      <a:pt x="141" y="5"/>
                      <a:pt x="114" y="17"/>
                    </a:cubicBezTo>
                    <a:cubicBezTo>
                      <a:pt x="0" y="61"/>
                      <a:pt x="41" y="267"/>
                      <a:pt x="160" y="267"/>
                    </a:cubicBezTo>
                    <a:cubicBezTo>
                      <a:pt x="163" y="267"/>
                      <a:pt x="165" y="267"/>
                      <a:pt x="168" y="267"/>
                    </a:cubicBezTo>
                    <a:cubicBezTo>
                      <a:pt x="275" y="267"/>
                      <a:pt x="266" y="187"/>
                      <a:pt x="275" y="187"/>
                    </a:cubicBezTo>
                    <a:cubicBezTo>
                      <a:pt x="355" y="178"/>
                      <a:pt x="676" y="178"/>
                      <a:pt x="676" y="178"/>
                    </a:cubicBezTo>
                    <a:lnTo>
                      <a:pt x="685" y="71"/>
                    </a:lnTo>
                    <a:lnTo>
                      <a:pt x="685" y="71"/>
                    </a:lnTo>
                    <a:cubicBezTo>
                      <a:pt x="685" y="71"/>
                      <a:pt x="328" y="88"/>
                      <a:pt x="284" y="88"/>
                    </a:cubicBezTo>
                    <a:cubicBezTo>
                      <a:pt x="269" y="88"/>
                      <a:pt x="261" y="0"/>
                      <a:pt x="1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3" name="Google Shape;1793;p37"/>
              <p:cNvSpPr/>
              <p:nvPr/>
            </p:nvSpPr>
            <p:spPr>
              <a:xfrm>
                <a:off x="8152849" y="3116270"/>
                <a:ext cx="75600" cy="55888"/>
              </a:xfrm>
              <a:custGeom>
                <a:avLst/>
                <a:gdLst/>
                <a:ahLst/>
                <a:cxnLst/>
                <a:rect l="l" t="t" r="r" b="b"/>
                <a:pathLst>
                  <a:path w="629" h="465" extrusionOk="0">
                    <a:moveTo>
                      <a:pt x="575" y="0"/>
                    </a:moveTo>
                    <a:cubicBezTo>
                      <a:pt x="575" y="0"/>
                      <a:pt x="281" y="197"/>
                      <a:pt x="245" y="223"/>
                    </a:cubicBezTo>
                    <a:cubicBezTo>
                      <a:pt x="244" y="224"/>
                      <a:pt x="243" y="224"/>
                      <a:pt x="242" y="224"/>
                    </a:cubicBezTo>
                    <a:cubicBezTo>
                      <a:pt x="229" y="224"/>
                      <a:pt x="196" y="193"/>
                      <a:pt x="154" y="193"/>
                    </a:cubicBezTo>
                    <a:cubicBezTo>
                      <a:pt x="127" y="193"/>
                      <a:pt x="97" y="206"/>
                      <a:pt x="67" y="250"/>
                    </a:cubicBezTo>
                    <a:cubicBezTo>
                      <a:pt x="0" y="339"/>
                      <a:pt x="93" y="464"/>
                      <a:pt x="187" y="464"/>
                    </a:cubicBezTo>
                    <a:cubicBezTo>
                      <a:pt x="207" y="464"/>
                      <a:pt x="227" y="459"/>
                      <a:pt x="245" y="446"/>
                    </a:cubicBezTo>
                    <a:cubicBezTo>
                      <a:pt x="334" y="384"/>
                      <a:pt x="281" y="322"/>
                      <a:pt x="290" y="313"/>
                    </a:cubicBezTo>
                    <a:cubicBezTo>
                      <a:pt x="361" y="268"/>
                      <a:pt x="629" y="98"/>
                      <a:pt x="629" y="98"/>
                    </a:cubicBezTo>
                    <a:lnTo>
                      <a:pt x="57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4" name="Google Shape;1794;p37"/>
              <p:cNvSpPr/>
              <p:nvPr/>
            </p:nvSpPr>
            <p:spPr>
              <a:xfrm>
                <a:off x="8221959" y="3141991"/>
                <a:ext cx="44110" cy="75119"/>
              </a:xfrm>
              <a:custGeom>
                <a:avLst/>
                <a:gdLst/>
                <a:ahLst/>
                <a:cxnLst/>
                <a:rect l="l" t="t" r="r" b="b"/>
                <a:pathLst>
                  <a:path w="367" h="625" extrusionOk="0">
                    <a:moveTo>
                      <a:pt x="268" y="0"/>
                    </a:moveTo>
                    <a:cubicBezTo>
                      <a:pt x="268" y="0"/>
                      <a:pt x="152" y="331"/>
                      <a:pt x="134" y="375"/>
                    </a:cubicBezTo>
                    <a:cubicBezTo>
                      <a:pt x="125" y="393"/>
                      <a:pt x="0" y="357"/>
                      <a:pt x="0" y="509"/>
                    </a:cubicBezTo>
                    <a:cubicBezTo>
                      <a:pt x="0" y="582"/>
                      <a:pt x="76" y="624"/>
                      <a:pt x="146" y="624"/>
                    </a:cubicBezTo>
                    <a:cubicBezTo>
                      <a:pt x="196" y="624"/>
                      <a:pt x="244" y="602"/>
                      <a:pt x="259" y="554"/>
                    </a:cubicBezTo>
                    <a:cubicBezTo>
                      <a:pt x="295" y="447"/>
                      <a:pt x="223" y="429"/>
                      <a:pt x="223" y="420"/>
                    </a:cubicBezTo>
                    <a:cubicBezTo>
                      <a:pt x="250" y="339"/>
                      <a:pt x="366" y="45"/>
                      <a:pt x="366" y="45"/>
                    </a:cubicBezTo>
                    <a:lnTo>
                      <a:pt x="26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5" name="Google Shape;1795;p37"/>
              <p:cNvSpPr/>
              <p:nvPr/>
            </p:nvSpPr>
            <p:spPr>
              <a:xfrm>
                <a:off x="8334456" y="3117352"/>
                <a:ext cx="78965" cy="5060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421" extrusionOk="0">
                    <a:moveTo>
                      <a:pt x="54" y="0"/>
                    </a:moveTo>
                    <a:lnTo>
                      <a:pt x="1" y="89"/>
                    </a:lnTo>
                    <a:cubicBezTo>
                      <a:pt x="1" y="89"/>
                      <a:pt x="313" y="250"/>
                      <a:pt x="358" y="277"/>
                    </a:cubicBezTo>
                    <a:cubicBezTo>
                      <a:pt x="367" y="286"/>
                      <a:pt x="313" y="402"/>
                      <a:pt x="465" y="420"/>
                    </a:cubicBezTo>
                    <a:cubicBezTo>
                      <a:pt x="470" y="420"/>
                      <a:pt x="475" y="421"/>
                      <a:pt x="480" y="421"/>
                    </a:cubicBezTo>
                    <a:cubicBezTo>
                      <a:pt x="595" y="421"/>
                      <a:pt x="657" y="221"/>
                      <a:pt x="545" y="170"/>
                    </a:cubicBezTo>
                    <a:cubicBezTo>
                      <a:pt x="522" y="159"/>
                      <a:pt x="502" y="155"/>
                      <a:pt x="485" y="155"/>
                    </a:cubicBezTo>
                    <a:cubicBezTo>
                      <a:pt x="432" y="155"/>
                      <a:pt x="411" y="197"/>
                      <a:pt x="411" y="197"/>
                    </a:cubicBezTo>
                    <a:cubicBezTo>
                      <a:pt x="331" y="152"/>
                      <a:pt x="54" y="0"/>
                      <a:pt x="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6" name="Google Shape;1796;p37"/>
              <p:cNvSpPr/>
              <p:nvPr/>
            </p:nvSpPr>
            <p:spPr>
              <a:xfrm>
                <a:off x="8342028" y="3054853"/>
                <a:ext cx="81970" cy="33052"/>
              </a:xfrm>
              <a:custGeom>
                <a:avLst/>
                <a:gdLst/>
                <a:ahLst/>
                <a:cxnLst/>
                <a:rect l="l" t="t" r="r" b="b"/>
                <a:pathLst>
                  <a:path w="682" h="275" extrusionOk="0">
                    <a:moveTo>
                      <a:pt x="520" y="1"/>
                    </a:moveTo>
                    <a:cubicBezTo>
                      <a:pt x="513" y="1"/>
                      <a:pt x="507" y="1"/>
                      <a:pt x="500" y="3"/>
                    </a:cubicBezTo>
                    <a:cubicBezTo>
                      <a:pt x="384" y="21"/>
                      <a:pt x="402" y="101"/>
                      <a:pt x="402" y="101"/>
                    </a:cubicBezTo>
                    <a:cubicBezTo>
                      <a:pt x="313" y="119"/>
                      <a:pt x="0" y="163"/>
                      <a:pt x="0" y="163"/>
                    </a:cubicBezTo>
                    <a:lnTo>
                      <a:pt x="9" y="271"/>
                    </a:lnTo>
                    <a:cubicBezTo>
                      <a:pt x="9" y="271"/>
                      <a:pt x="357" y="208"/>
                      <a:pt x="402" y="199"/>
                    </a:cubicBezTo>
                    <a:cubicBezTo>
                      <a:pt x="416" y="199"/>
                      <a:pt x="440" y="275"/>
                      <a:pt x="509" y="275"/>
                    </a:cubicBezTo>
                    <a:cubicBezTo>
                      <a:pt x="529" y="275"/>
                      <a:pt x="553" y="269"/>
                      <a:pt x="580" y="253"/>
                    </a:cubicBezTo>
                    <a:cubicBezTo>
                      <a:pt x="681" y="194"/>
                      <a:pt x="624" y="1"/>
                      <a:pt x="5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7" name="Google Shape;1797;p37"/>
              <p:cNvSpPr/>
              <p:nvPr/>
            </p:nvSpPr>
            <p:spPr>
              <a:xfrm>
                <a:off x="8318471" y="2983580"/>
                <a:ext cx="70311" cy="62018"/>
              </a:xfrm>
              <a:custGeom>
                <a:avLst/>
                <a:gdLst/>
                <a:ahLst/>
                <a:cxnLst/>
                <a:rect l="l" t="t" r="r" b="b"/>
                <a:pathLst>
                  <a:path w="585" h="516" extrusionOk="0">
                    <a:moveTo>
                      <a:pt x="396" y="1"/>
                    </a:moveTo>
                    <a:cubicBezTo>
                      <a:pt x="372" y="1"/>
                      <a:pt x="349" y="8"/>
                      <a:pt x="330" y="25"/>
                    </a:cubicBezTo>
                    <a:cubicBezTo>
                      <a:pt x="250" y="105"/>
                      <a:pt x="303" y="159"/>
                      <a:pt x="303" y="168"/>
                    </a:cubicBezTo>
                    <a:cubicBezTo>
                      <a:pt x="241" y="221"/>
                      <a:pt x="0" y="435"/>
                      <a:pt x="0" y="435"/>
                    </a:cubicBezTo>
                    <a:lnTo>
                      <a:pt x="63" y="516"/>
                    </a:lnTo>
                    <a:cubicBezTo>
                      <a:pt x="63" y="516"/>
                      <a:pt x="321" y="275"/>
                      <a:pt x="357" y="248"/>
                    </a:cubicBezTo>
                    <a:cubicBezTo>
                      <a:pt x="358" y="248"/>
                      <a:pt x="359" y="247"/>
                      <a:pt x="360" y="247"/>
                    </a:cubicBezTo>
                    <a:cubicBezTo>
                      <a:pt x="373" y="247"/>
                      <a:pt x="403" y="269"/>
                      <a:pt x="439" y="269"/>
                    </a:cubicBezTo>
                    <a:cubicBezTo>
                      <a:pt x="469" y="269"/>
                      <a:pt x="504" y="253"/>
                      <a:pt x="535" y="194"/>
                    </a:cubicBezTo>
                    <a:cubicBezTo>
                      <a:pt x="585" y="103"/>
                      <a:pt x="484" y="1"/>
                      <a:pt x="39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" name="Google Shape;1798;p37"/>
              <p:cNvSpPr/>
              <p:nvPr/>
            </p:nvSpPr>
            <p:spPr>
              <a:xfrm>
                <a:off x="8277727" y="2948004"/>
                <a:ext cx="38701" cy="762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634" extrusionOk="0">
                    <a:moveTo>
                      <a:pt x="163" y="1"/>
                    </a:moveTo>
                    <a:cubicBezTo>
                      <a:pt x="105" y="1"/>
                      <a:pt x="49" y="30"/>
                      <a:pt x="36" y="89"/>
                    </a:cubicBezTo>
                    <a:cubicBezTo>
                      <a:pt x="18" y="196"/>
                      <a:pt x="98" y="214"/>
                      <a:pt x="98" y="214"/>
                    </a:cubicBezTo>
                    <a:cubicBezTo>
                      <a:pt x="80" y="294"/>
                      <a:pt x="0" y="606"/>
                      <a:pt x="0" y="606"/>
                    </a:cubicBezTo>
                    <a:lnTo>
                      <a:pt x="107" y="633"/>
                    </a:lnTo>
                    <a:cubicBezTo>
                      <a:pt x="107" y="633"/>
                      <a:pt x="179" y="294"/>
                      <a:pt x="187" y="250"/>
                    </a:cubicBezTo>
                    <a:cubicBezTo>
                      <a:pt x="187" y="232"/>
                      <a:pt x="321" y="250"/>
                      <a:pt x="303" y="107"/>
                    </a:cubicBezTo>
                    <a:cubicBezTo>
                      <a:pt x="294" y="36"/>
                      <a:pt x="228" y="1"/>
                      <a:pt x="1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" name="Google Shape;1799;p37"/>
              <p:cNvSpPr/>
              <p:nvPr/>
            </p:nvSpPr>
            <p:spPr>
              <a:xfrm>
                <a:off x="8304529" y="3149442"/>
                <a:ext cx="42427" cy="76200"/>
              </a:xfrm>
              <a:custGeom>
                <a:avLst/>
                <a:gdLst/>
                <a:ahLst/>
                <a:cxnLst/>
                <a:rect l="l" t="t" r="r" b="b"/>
                <a:pathLst>
                  <a:path w="353" h="634" extrusionOk="0">
                    <a:moveTo>
                      <a:pt x="98" y="1"/>
                    </a:moveTo>
                    <a:lnTo>
                      <a:pt x="0" y="28"/>
                    </a:lnTo>
                    <a:cubicBezTo>
                      <a:pt x="0" y="28"/>
                      <a:pt x="98" y="367"/>
                      <a:pt x="116" y="411"/>
                    </a:cubicBezTo>
                    <a:cubicBezTo>
                      <a:pt x="116" y="429"/>
                      <a:pt x="0" y="474"/>
                      <a:pt x="89" y="590"/>
                    </a:cubicBezTo>
                    <a:cubicBezTo>
                      <a:pt x="110" y="621"/>
                      <a:pt x="142" y="634"/>
                      <a:pt x="176" y="634"/>
                    </a:cubicBezTo>
                    <a:cubicBezTo>
                      <a:pt x="259" y="634"/>
                      <a:pt x="353" y="556"/>
                      <a:pt x="321" y="474"/>
                    </a:cubicBezTo>
                    <a:cubicBezTo>
                      <a:pt x="298" y="402"/>
                      <a:pt x="258" y="390"/>
                      <a:pt x="234" y="390"/>
                    </a:cubicBezTo>
                    <a:cubicBezTo>
                      <a:pt x="222" y="390"/>
                      <a:pt x="214" y="393"/>
                      <a:pt x="214" y="393"/>
                    </a:cubicBezTo>
                    <a:cubicBezTo>
                      <a:pt x="188" y="313"/>
                      <a:pt x="98" y="1"/>
                      <a:pt x="9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" name="Google Shape;1800;p37"/>
              <p:cNvSpPr/>
              <p:nvPr/>
            </p:nvSpPr>
            <p:spPr>
              <a:xfrm>
                <a:off x="8214627" y="2944158"/>
                <a:ext cx="42788" cy="75720"/>
              </a:xfrm>
              <a:custGeom>
                <a:avLst/>
                <a:gdLst/>
                <a:ahLst/>
                <a:cxnLst/>
                <a:rect l="l" t="t" r="r" b="b"/>
                <a:pathLst>
                  <a:path w="356" h="630" extrusionOk="0">
                    <a:moveTo>
                      <a:pt x="177" y="0"/>
                    </a:moveTo>
                    <a:cubicBezTo>
                      <a:pt x="92" y="0"/>
                      <a:pt x="0" y="74"/>
                      <a:pt x="26" y="157"/>
                    </a:cubicBezTo>
                    <a:cubicBezTo>
                      <a:pt x="61" y="264"/>
                      <a:pt x="142" y="237"/>
                      <a:pt x="142" y="246"/>
                    </a:cubicBezTo>
                    <a:cubicBezTo>
                      <a:pt x="168" y="317"/>
                      <a:pt x="249" y="629"/>
                      <a:pt x="249" y="629"/>
                    </a:cubicBezTo>
                    <a:lnTo>
                      <a:pt x="356" y="603"/>
                    </a:lnTo>
                    <a:cubicBezTo>
                      <a:pt x="356" y="603"/>
                      <a:pt x="249" y="273"/>
                      <a:pt x="240" y="228"/>
                    </a:cubicBezTo>
                    <a:cubicBezTo>
                      <a:pt x="231" y="210"/>
                      <a:pt x="356" y="166"/>
                      <a:pt x="266" y="41"/>
                    </a:cubicBezTo>
                    <a:cubicBezTo>
                      <a:pt x="243" y="12"/>
                      <a:pt x="211" y="0"/>
                      <a:pt x="17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" name="Google Shape;1801;p37"/>
              <p:cNvSpPr/>
              <p:nvPr/>
            </p:nvSpPr>
            <p:spPr>
              <a:xfrm>
                <a:off x="8195156" y="2999085"/>
                <a:ext cx="170550" cy="16117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341" extrusionOk="0">
                    <a:moveTo>
                      <a:pt x="716" y="1"/>
                    </a:moveTo>
                    <a:cubicBezTo>
                      <a:pt x="662" y="1"/>
                      <a:pt x="608" y="7"/>
                      <a:pt x="553" y="21"/>
                    </a:cubicBezTo>
                    <a:cubicBezTo>
                      <a:pt x="420" y="48"/>
                      <a:pt x="304" y="119"/>
                      <a:pt x="214" y="217"/>
                    </a:cubicBezTo>
                    <a:cubicBezTo>
                      <a:pt x="72" y="378"/>
                      <a:pt x="0" y="601"/>
                      <a:pt x="63" y="833"/>
                    </a:cubicBezTo>
                    <a:cubicBezTo>
                      <a:pt x="139" y="1139"/>
                      <a:pt x="413" y="1340"/>
                      <a:pt x="715" y="1340"/>
                    </a:cubicBezTo>
                    <a:cubicBezTo>
                      <a:pt x="765" y="1340"/>
                      <a:pt x="815" y="1335"/>
                      <a:pt x="866" y="1323"/>
                    </a:cubicBezTo>
                    <a:cubicBezTo>
                      <a:pt x="999" y="1288"/>
                      <a:pt x="1106" y="1225"/>
                      <a:pt x="1196" y="1136"/>
                    </a:cubicBezTo>
                    <a:cubicBezTo>
                      <a:pt x="1347" y="975"/>
                      <a:pt x="1419" y="743"/>
                      <a:pt x="1356" y="511"/>
                    </a:cubicBezTo>
                    <a:cubicBezTo>
                      <a:pt x="1281" y="202"/>
                      <a:pt x="1013" y="1"/>
                      <a:pt x="71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2" name="Google Shape;1802;p37"/>
              <p:cNvSpPr/>
              <p:nvPr/>
            </p:nvSpPr>
            <p:spPr>
              <a:xfrm>
                <a:off x="8195156" y="3025166"/>
                <a:ext cx="143747" cy="135094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124" extrusionOk="0">
                    <a:moveTo>
                      <a:pt x="214" y="0"/>
                    </a:moveTo>
                    <a:lnTo>
                      <a:pt x="214" y="0"/>
                    </a:lnTo>
                    <a:cubicBezTo>
                      <a:pt x="72" y="161"/>
                      <a:pt x="0" y="384"/>
                      <a:pt x="63" y="616"/>
                    </a:cubicBezTo>
                    <a:cubicBezTo>
                      <a:pt x="139" y="922"/>
                      <a:pt x="413" y="1123"/>
                      <a:pt x="715" y="1123"/>
                    </a:cubicBezTo>
                    <a:cubicBezTo>
                      <a:pt x="765" y="1123"/>
                      <a:pt x="815" y="1118"/>
                      <a:pt x="866" y="1106"/>
                    </a:cubicBezTo>
                    <a:cubicBezTo>
                      <a:pt x="999" y="1071"/>
                      <a:pt x="1106" y="1008"/>
                      <a:pt x="1196" y="919"/>
                    </a:cubicBezTo>
                    <a:lnTo>
                      <a:pt x="1196" y="919"/>
                    </a:lnTo>
                    <a:cubicBezTo>
                      <a:pt x="1110" y="942"/>
                      <a:pt x="1020" y="958"/>
                      <a:pt x="930" y="958"/>
                    </a:cubicBezTo>
                    <a:cubicBezTo>
                      <a:pt x="775" y="958"/>
                      <a:pt x="620" y="911"/>
                      <a:pt x="491" y="776"/>
                    </a:cubicBezTo>
                    <a:cubicBezTo>
                      <a:pt x="223" y="518"/>
                      <a:pt x="197" y="214"/>
                      <a:pt x="214" y="0"/>
                    </a:cubicBezTo>
                    <a:close/>
                  </a:path>
                </a:pathLst>
              </a:custGeom>
              <a:solidFill>
                <a:srgbClr val="4D2392">
                  <a:alpha val="52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1803" name="Google Shape;1803;p37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44287" y="1188175"/>
            <a:ext cx="4863877" cy="2543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8" name="Google Shape;1808;p3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157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400"/>
              <a:t>Q&amp;A</a:t>
            </a:r>
            <a:endParaRPr sz="8400">
              <a:solidFill>
                <a:schemeClr val="accent4"/>
              </a:solidFill>
            </a:endParaRPr>
          </a:p>
        </p:txBody>
      </p:sp>
      <p:grpSp>
        <p:nvGrpSpPr>
          <p:cNvPr id="1809" name="Google Shape;1809;p38"/>
          <p:cNvGrpSpPr/>
          <p:nvPr/>
        </p:nvGrpSpPr>
        <p:grpSpPr>
          <a:xfrm>
            <a:off x="1125118" y="2317885"/>
            <a:ext cx="6893745" cy="2420025"/>
            <a:chOff x="1125118" y="2317885"/>
            <a:chExt cx="6893745" cy="2420025"/>
          </a:xfrm>
        </p:grpSpPr>
        <p:grpSp>
          <p:nvGrpSpPr>
            <p:cNvPr id="1810" name="Google Shape;1810;p38"/>
            <p:cNvGrpSpPr/>
            <p:nvPr/>
          </p:nvGrpSpPr>
          <p:grpSpPr>
            <a:xfrm>
              <a:off x="3545968" y="2648249"/>
              <a:ext cx="1865168" cy="889813"/>
              <a:chOff x="3380718" y="2648249"/>
              <a:chExt cx="1865168" cy="889813"/>
            </a:xfrm>
          </p:grpSpPr>
          <p:sp>
            <p:nvSpPr>
              <p:cNvPr id="1811" name="Google Shape;1811;p38"/>
              <p:cNvSpPr/>
              <p:nvPr/>
            </p:nvSpPr>
            <p:spPr>
              <a:xfrm rot="899977">
                <a:off x="3431122" y="2810816"/>
                <a:ext cx="1330587" cy="564680"/>
              </a:xfrm>
              <a:custGeom>
                <a:avLst/>
                <a:gdLst/>
                <a:ahLst/>
                <a:cxnLst/>
                <a:rect l="l" t="t" r="r" b="b"/>
                <a:pathLst>
                  <a:path w="10929" h="4638" extrusionOk="0">
                    <a:moveTo>
                      <a:pt x="5942" y="133"/>
                    </a:moveTo>
                    <a:cubicBezTo>
                      <a:pt x="6111" y="133"/>
                      <a:pt x="6531" y="186"/>
                      <a:pt x="6691" y="695"/>
                    </a:cubicBezTo>
                    <a:cubicBezTo>
                      <a:pt x="6870" y="1239"/>
                      <a:pt x="6843" y="1836"/>
                      <a:pt x="6638" y="2327"/>
                    </a:cubicBezTo>
                    <a:cubicBezTo>
                      <a:pt x="5210" y="2006"/>
                      <a:pt x="5121" y="1346"/>
                      <a:pt x="5148" y="748"/>
                    </a:cubicBezTo>
                    <a:cubicBezTo>
                      <a:pt x="5166" y="400"/>
                      <a:pt x="5496" y="177"/>
                      <a:pt x="5826" y="141"/>
                    </a:cubicBezTo>
                    <a:cubicBezTo>
                      <a:pt x="5862" y="133"/>
                      <a:pt x="5897" y="133"/>
                      <a:pt x="5942" y="133"/>
                    </a:cubicBezTo>
                    <a:close/>
                    <a:moveTo>
                      <a:pt x="5932" y="0"/>
                    </a:moveTo>
                    <a:cubicBezTo>
                      <a:pt x="5889" y="0"/>
                      <a:pt x="5848" y="3"/>
                      <a:pt x="5808" y="8"/>
                    </a:cubicBezTo>
                    <a:cubicBezTo>
                      <a:pt x="5433" y="61"/>
                      <a:pt x="5041" y="329"/>
                      <a:pt x="5014" y="748"/>
                    </a:cubicBezTo>
                    <a:cubicBezTo>
                      <a:pt x="4969" y="1685"/>
                      <a:pt x="5424" y="2184"/>
                      <a:pt x="6584" y="2452"/>
                    </a:cubicBezTo>
                    <a:cubicBezTo>
                      <a:pt x="6495" y="2630"/>
                      <a:pt x="6379" y="2791"/>
                      <a:pt x="6236" y="2925"/>
                    </a:cubicBezTo>
                    <a:cubicBezTo>
                      <a:pt x="5984" y="3165"/>
                      <a:pt x="5582" y="3397"/>
                      <a:pt x="4970" y="3397"/>
                    </a:cubicBezTo>
                    <a:cubicBezTo>
                      <a:pt x="4650" y="3397"/>
                      <a:pt x="4272" y="3334"/>
                      <a:pt x="3828" y="3175"/>
                    </a:cubicBezTo>
                    <a:cubicBezTo>
                      <a:pt x="3503" y="3058"/>
                      <a:pt x="3183" y="3008"/>
                      <a:pt x="2875" y="3008"/>
                    </a:cubicBezTo>
                    <a:cubicBezTo>
                      <a:pt x="1435" y="3008"/>
                      <a:pt x="244" y="4093"/>
                      <a:pt x="9" y="4548"/>
                    </a:cubicBezTo>
                    <a:cubicBezTo>
                      <a:pt x="0" y="4566"/>
                      <a:pt x="0" y="4584"/>
                      <a:pt x="9" y="4593"/>
                    </a:cubicBezTo>
                    <a:cubicBezTo>
                      <a:pt x="9" y="4611"/>
                      <a:pt x="27" y="4629"/>
                      <a:pt x="36" y="4638"/>
                    </a:cubicBezTo>
                    <a:lnTo>
                      <a:pt x="72" y="4638"/>
                    </a:lnTo>
                    <a:cubicBezTo>
                      <a:pt x="90" y="4638"/>
                      <a:pt x="116" y="4629"/>
                      <a:pt x="125" y="4611"/>
                    </a:cubicBezTo>
                    <a:cubicBezTo>
                      <a:pt x="353" y="4170"/>
                      <a:pt x="1491" y="3134"/>
                      <a:pt x="2873" y="3134"/>
                    </a:cubicBezTo>
                    <a:cubicBezTo>
                      <a:pt x="3168" y="3134"/>
                      <a:pt x="3473" y="3181"/>
                      <a:pt x="3783" y="3291"/>
                    </a:cubicBezTo>
                    <a:cubicBezTo>
                      <a:pt x="4209" y="3444"/>
                      <a:pt x="4609" y="3521"/>
                      <a:pt x="4973" y="3521"/>
                    </a:cubicBezTo>
                    <a:cubicBezTo>
                      <a:pt x="5516" y="3521"/>
                      <a:pt x="5978" y="3351"/>
                      <a:pt x="6325" y="3014"/>
                    </a:cubicBezTo>
                    <a:cubicBezTo>
                      <a:pt x="6486" y="2862"/>
                      <a:pt x="6611" y="2684"/>
                      <a:pt x="6709" y="2479"/>
                    </a:cubicBezTo>
                    <a:cubicBezTo>
                      <a:pt x="6941" y="2523"/>
                      <a:pt x="7191" y="2559"/>
                      <a:pt x="7476" y="2586"/>
                    </a:cubicBezTo>
                    <a:cubicBezTo>
                      <a:pt x="7668" y="2607"/>
                      <a:pt x="7852" y="2616"/>
                      <a:pt x="8028" y="2616"/>
                    </a:cubicBezTo>
                    <a:cubicBezTo>
                      <a:pt x="8909" y="2616"/>
                      <a:pt x="9589" y="2381"/>
                      <a:pt x="10028" y="2158"/>
                    </a:cubicBezTo>
                    <a:cubicBezTo>
                      <a:pt x="10599" y="1872"/>
                      <a:pt x="10902" y="1569"/>
                      <a:pt x="10911" y="1551"/>
                    </a:cubicBezTo>
                    <a:cubicBezTo>
                      <a:pt x="10920" y="1542"/>
                      <a:pt x="10929" y="1524"/>
                      <a:pt x="10929" y="1506"/>
                    </a:cubicBezTo>
                    <a:cubicBezTo>
                      <a:pt x="10929" y="1489"/>
                      <a:pt x="10920" y="1471"/>
                      <a:pt x="10911" y="1462"/>
                    </a:cubicBezTo>
                    <a:cubicBezTo>
                      <a:pt x="10897" y="1448"/>
                      <a:pt x="10880" y="1442"/>
                      <a:pt x="10863" y="1442"/>
                    </a:cubicBezTo>
                    <a:cubicBezTo>
                      <a:pt x="10846" y="1442"/>
                      <a:pt x="10831" y="1448"/>
                      <a:pt x="10822" y="1462"/>
                    </a:cubicBezTo>
                    <a:cubicBezTo>
                      <a:pt x="10813" y="1471"/>
                      <a:pt x="10518" y="1774"/>
                      <a:pt x="9965" y="2051"/>
                    </a:cubicBezTo>
                    <a:cubicBezTo>
                      <a:pt x="9539" y="2260"/>
                      <a:pt x="8874" y="2488"/>
                      <a:pt x="8008" y="2488"/>
                    </a:cubicBezTo>
                    <a:cubicBezTo>
                      <a:pt x="7841" y="2488"/>
                      <a:pt x="7667" y="2480"/>
                      <a:pt x="7485" y="2461"/>
                    </a:cubicBezTo>
                    <a:cubicBezTo>
                      <a:pt x="7226" y="2434"/>
                      <a:pt x="6986" y="2398"/>
                      <a:pt x="6763" y="2354"/>
                    </a:cubicBezTo>
                    <a:cubicBezTo>
                      <a:pt x="6977" y="1836"/>
                      <a:pt x="6995" y="1221"/>
                      <a:pt x="6816" y="650"/>
                    </a:cubicBezTo>
                    <a:cubicBezTo>
                      <a:pt x="6666" y="167"/>
                      <a:pt x="6269" y="0"/>
                      <a:pt x="593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2" name="Google Shape;1812;p38"/>
              <p:cNvSpPr/>
              <p:nvPr/>
            </p:nvSpPr>
            <p:spPr>
              <a:xfrm rot="899977">
                <a:off x="4994005" y="2939444"/>
                <a:ext cx="246662" cy="72807"/>
              </a:xfrm>
              <a:custGeom>
                <a:avLst/>
                <a:gdLst/>
                <a:ahLst/>
                <a:cxnLst/>
                <a:rect l="l" t="t" r="r" b="b"/>
                <a:pathLst>
                  <a:path w="2026" h="598" extrusionOk="0">
                    <a:moveTo>
                      <a:pt x="545" y="0"/>
                    </a:moveTo>
                    <a:lnTo>
                      <a:pt x="1" y="286"/>
                    </a:lnTo>
                    <a:lnTo>
                      <a:pt x="2026" y="598"/>
                    </a:lnTo>
                    <a:lnTo>
                      <a:pt x="2026" y="598"/>
                    </a:lnTo>
                    <a:lnTo>
                      <a:pt x="54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" name="Google Shape;1813;p38"/>
              <p:cNvSpPr/>
              <p:nvPr/>
            </p:nvSpPr>
            <p:spPr>
              <a:xfrm rot="899977">
                <a:off x="4960048" y="2952384"/>
                <a:ext cx="278195" cy="60875"/>
              </a:xfrm>
              <a:custGeom>
                <a:avLst/>
                <a:gdLst/>
                <a:ahLst/>
                <a:cxnLst/>
                <a:rect l="l" t="t" r="r" b="b"/>
                <a:pathLst>
                  <a:path w="2285" h="500" extrusionOk="0">
                    <a:moveTo>
                      <a:pt x="108" y="0"/>
                    </a:moveTo>
                    <a:lnTo>
                      <a:pt x="1" y="500"/>
                    </a:lnTo>
                    <a:lnTo>
                      <a:pt x="2285" y="455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rgbClr val="77D1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" name="Google Shape;1814;p38"/>
              <p:cNvSpPr/>
              <p:nvPr/>
            </p:nvSpPr>
            <p:spPr>
              <a:xfrm rot="899977">
                <a:off x="4845826" y="2992766"/>
                <a:ext cx="335782" cy="210872"/>
              </a:xfrm>
              <a:custGeom>
                <a:avLst/>
                <a:gdLst/>
                <a:ahLst/>
                <a:cxnLst/>
                <a:rect l="l" t="t" r="r" b="b"/>
                <a:pathLst>
                  <a:path w="2758" h="1732" extrusionOk="0">
                    <a:moveTo>
                      <a:pt x="2757" y="1"/>
                    </a:moveTo>
                    <a:lnTo>
                      <a:pt x="1" y="1214"/>
                    </a:lnTo>
                    <a:lnTo>
                      <a:pt x="170" y="1731"/>
                    </a:lnTo>
                    <a:lnTo>
                      <a:pt x="275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5" name="Google Shape;1815;p38"/>
              <p:cNvSpPr/>
              <p:nvPr/>
            </p:nvSpPr>
            <p:spPr>
              <a:xfrm rot="899977">
                <a:off x="4825576" y="2980215"/>
                <a:ext cx="385699" cy="192366"/>
              </a:xfrm>
              <a:custGeom>
                <a:avLst/>
                <a:gdLst/>
                <a:ahLst/>
                <a:cxnLst/>
                <a:rect l="l" t="t" r="r" b="b"/>
                <a:pathLst>
                  <a:path w="3168" h="1580" extrusionOk="0">
                    <a:moveTo>
                      <a:pt x="670" y="1"/>
                    </a:moveTo>
                    <a:lnTo>
                      <a:pt x="1" y="1580"/>
                    </a:lnTo>
                    <a:lnTo>
                      <a:pt x="3168" y="81"/>
                    </a:lnTo>
                    <a:lnTo>
                      <a:pt x="67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16" name="Google Shape;1816;p38"/>
            <p:cNvGrpSpPr/>
            <p:nvPr/>
          </p:nvGrpSpPr>
          <p:grpSpPr>
            <a:xfrm>
              <a:off x="1125118" y="2908782"/>
              <a:ext cx="1983389" cy="1710692"/>
              <a:chOff x="23993" y="2908782"/>
              <a:chExt cx="1983389" cy="1710692"/>
            </a:xfrm>
          </p:grpSpPr>
          <p:sp>
            <p:nvSpPr>
              <p:cNvPr id="1817" name="Google Shape;1817;p38"/>
              <p:cNvSpPr/>
              <p:nvPr/>
            </p:nvSpPr>
            <p:spPr>
              <a:xfrm flipH="1">
                <a:off x="426717" y="4483874"/>
                <a:ext cx="1402817" cy="135600"/>
              </a:xfrm>
              <a:custGeom>
                <a:avLst/>
                <a:gdLst/>
                <a:ahLst/>
                <a:cxnLst/>
                <a:rect l="l" t="t" r="r" b="b"/>
                <a:pathLst>
                  <a:path w="17826" h="1723" extrusionOk="0">
                    <a:moveTo>
                      <a:pt x="8913" y="1"/>
                    </a:moveTo>
                    <a:cubicBezTo>
                      <a:pt x="3989" y="1"/>
                      <a:pt x="1" y="384"/>
                      <a:pt x="1" y="857"/>
                    </a:cubicBezTo>
                    <a:cubicBezTo>
                      <a:pt x="1" y="1339"/>
                      <a:pt x="3989" y="1723"/>
                      <a:pt x="8913" y="1723"/>
                    </a:cubicBezTo>
                    <a:cubicBezTo>
                      <a:pt x="13837" y="1723"/>
                      <a:pt x="17825" y="1339"/>
                      <a:pt x="17825" y="857"/>
                    </a:cubicBezTo>
                    <a:cubicBezTo>
                      <a:pt x="17825" y="384"/>
                      <a:pt x="13837" y="1"/>
                      <a:pt x="8913" y="1"/>
                    </a:cubicBezTo>
                    <a:close/>
                  </a:path>
                </a:pathLst>
              </a:custGeom>
              <a:solidFill>
                <a:srgbClr val="C9CAD2">
                  <a:alpha val="4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" name="Google Shape;1818;p38"/>
              <p:cNvSpPr/>
              <p:nvPr/>
            </p:nvSpPr>
            <p:spPr>
              <a:xfrm flipH="1">
                <a:off x="709310" y="2908782"/>
                <a:ext cx="450831" cy="251901"/>
              </a:xfrm>
              <a:custGeom>
                <a:avLst/>
                <a:gdLst/>
                <a:ahLst/>
                <a:cxnLst/>
                <a:rect l="l" t="t" r="r" b="b"/>
                <a:pathLst>
                  <a:path w="3703" h="2069" extrusionOk="0">
                    <a:moveTo>
                      <a:pt x="134" y="1"/>
                    </a:moveTo>
                    <a:cubicBezTo>
                      <a:pt x="63" y="1"/>
                      <a:pt x="0" y="54"/>
                      <a:pt x="0" y="126"/>
                    </a:cubicBezTo>
                    <a:lnTo>
                      <a:pt x="0" y="1508"/>
                    </a:lnTo>
                    <a:cubicBezTo>
                      <a:pt x="0" y="1580"/>
                      <a:pt x="54" y="1642"/>
                      <a:pt x="125" y="1642"/>
                    </a:cubicBezTo>
                    <a:lnTo>
                      <a:pt x="1553" y="1642"/>
                    </a:lnTo>
                    <a:cubicBezTo>
                      <a:pt x="1606" y="1642"/>
                      <a:pt x="1660" y="1678"/>
                      <a:pt x="1678" y="1740"/>
                    </a:cubicBezTo>
                    <a:lnTo>
                      <a:pt x="1740" y="2017"/>
                    </a:lnTo>
                    <a:cubicBezTo>
                      <a:pt x="1751" y="2050"/>
                      <a:pt x="1782" y="2069"/>
                      <a:pt x="1812" y="2069"/>
                    </a:cubicBezTo>
                    <a:cubicBezTo>
                      <a:pt x="1832" y="2069"/>
                      <a:pt x="1851" y="2061"/>
                      <a:pt x="1865" y="2044"/>
                    </a:cubicBezTo>
                    <a:lnTo>
                      <a:pt x="2177" y="1696"/>
                    </a:lnTo>
                    <a:cubicBezTo>
                      <a:pt x="2195" y="1669"/>
                      <a:pt x="2231" y="1660"/>
                      <a:pt x="2266" y="1660"/>
                    </a:cubicBezTo>
                    <a:lnTo>
                      <a:pt x="3578" y="1660"/>
                    </a:lnTo>
                    <a:cubicBezTo>
                      <a:pt x="3649" y="1660"/>
                      <a:pt x="3703" y="1598"/>
                      <a:pt x="3703" y="1526"/>
                    </a:cubicBezTo>
                    <a:lnTo>
                      <a:pt x="3703" y="170"/>
                    </a:lnTo>
                    <a:cubicBezTo>
                      <a:pt x="3703" y="99"/>
                      <a:pt x="3649" y="45"/>
                      <a:pt x="3578" y="45"/>
                    </a:cubicBezTo>
                    <a:lnTo>
                      <a:pt x="13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" name="Google Shape;1819;p38"/>
              <p:cNvSpPr/>
              <p:nvPr/>
            </p:nvSpPr>
            <p:spPr>
              <a:xfrm flipH="1">
                <a:off x="828744" y="2991329"/>
                <a:ext cx="28367" cy="2836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33" extrusionOk="0">
                    <a:moveTo>
                      <a:pt x="116" y="1"/>
                    </a:moveTo>
                    <a:cubicBezTo>
                      <a:pt x="54" y="1"/>
                      <a:pt x="0" y="54"/>
                      <a:pt x="0" y="117"/>
                    </a:cubicBezTo>
                    <a:cubicBezTo>
                      <a:pt x="0" y="188"/>
                      <a:pt x="54" y="233"/>
                      <a:pt x="116" y="233"/>
                    </a:cubicBezTo>
                    <a:cubicBezTo>
                      <a:pt x="179" y="233"/>
                      <a:pt x="232" y="188"/>
                      <a:pt x="232" y="117"/>
                    </a:cubicBezTo>
                    <a:cubicBezTo>
                      <a:pt x="232" y="54"/>
                      <a:pt x="179" y="1"/>
                      <a:pt x="11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" name="Google Shape;1820;p38"/>
              <p:cNvSpPr/>
              <p:nvPr/>
            </p:nvSpPr>
            <p:spPr>
              <a:xfrm flipH="1">
                <a:off x="918959" y="2991329"/>
                <a:ext cx="28367" cy="2836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33" extrusionOk="0">
                    <a:moveTo>
                      <a:pt x="117" y="1"/>
                    </a:moveTo>
                    <a:cubicBezTo>
                      <a:pt x="54" y="1"/>
                      <a:pt x="1" y="54"/>
                      <a:pt x="1" y="117"/>
                    </a:cubicBezTo>
                    <a:cubicBezTo>
                      <a:pt x="1" y="188"/>
                      <a:pt x="54" y="233"/>
                      <a:pt x="117" y="233"/>
                    </a:cubicBezTo>
                    <a:cubicBezTo>
                      <a:pt x="179" y="233"/>
                      <a:pt x="233" y="188"/>
                      <a:pt x="233" y="117"/>
                    </a:cubicBezTo>
                    <a:cubicBezTo>
                      <a:pt x="233" y="54"/>
                      <a:pt x="179" y="1"/>
                      <a:pt x="11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1" name="Google Shape;1821;p38"/>
              <p:cNvSpPr/>
              <p:nvPr/>
            </p:nvSpPr>
            <p:spPr>
              <a:xfrm flipH="1">
                <a:off x="1019888" y="2991329"/>
                <a:ext cx="28367" cy="2836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33" extrusionOk="0">
                    <a:moveTo>
                      <a:pt x="116" y="1"/>
                    </a:moveTo>
                    <a:cubicBezTo>
                      <a:pt x="54" y="1"/>
                      <a:pt x="0" y="54"/>
                      <a:pt x="0" y="117"/>
                    </a:cubicBezTo>
                    <a:cubicBezTo>
                      <a:pt x="0" y="188"/>
                      <a:pt x="54" y="233"/>
                      <a:pt x="116" y="233"/>
                    </a:cubicBezTo>
                    <a:cubicBezTo>
                      <a:pt x="179" y="233"/>
                      <a:pt x="232" y="188"/>
                      <a:pt x="232" y="117"/>
                    </a:cubicBezTo>
                    <a:cubicBezTo>
                      <a:pt x="232" y="54"/>
                      <a:pt x="179" y="1"/>
                      <a:pt x="11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2" name="Google Shape;1822;p38"/>
              <p:cNvSpPr/>
              <p:nvPr/>
            </p:nvSpPr>
            <p:spPr>
              <a:xfrm flipH="1">
                <a:off x="315092" y="3860259"/>
                <a:ext cx="281358" cy="349910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2874" extrusionOk="0">
                    <a:moveTo>
                      <a:pt x="1562" y="1"/>
                    </a:moveTo>
                    <a:lnTo>
                      <a:pt x="0" y="2873"/>
                    </a:lnTo>
                    <a:cubicBezTo>
                      <a:pt x="0" y="2873"/>
                      <a:pt x="1214" y="2739"/>
                      <a:pt x="1767" y="1535"/>
                    </a:cubicBezTo>
                    <a:cubicBezTo>
                      <a:pt x="2311" y="331"/>
                      <a:pt x="1562" y="1"/>
                      <a:pt x="15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3" name="Google Shape;1823;p38"/>
              <p:cNvSpPr/>
              <p:nvPr/>
            </p:nvSpPr>
            <p:spPr>
              <a:xfrm flipH="1">
                <a:off x="111895" y="3818985"/>
                <a:ext cx="494295" cy="373164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3065" extrusionOk="0">
                    <a:moveTo>
                      <a:pt x="3292" y="1"/>
                    </a:moveTo>
                    <a:lnTo>
                      <a:pt x="0" y="3025"/>
                    </a:lnTo>
                    <a:cubicBezTo>
                      <a:pt x="0" y="3025"/>
                      <a:pt x="168" y="3065"/>
                      <a:pt x="443" y="3065"/>
                    </a:cubicBezTo>
                    <a:cubicBezTo>
                      <a:pt x="956" y="3065"/>
                      <a:pt x="1844" y="2925"/>
                      <a:pt x="2721" y="2124"/>
                    </a:cubicBezTo>
                    <a:cubicBezTo>
                      <a:pt x="4059" y="893"/>
                      <a:pt x="3292" y="1"/>
                      <a:pt x="32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4" name="Google Shape;1824;p38"/>
              <p:cNvSpPr/>
              <p:nvPr/>
            </p:nvSpPr>
            <p:spPr>
              <a:xfrm flipH="1">
                <a:off x="23993" y="3898245"/>
                <a:ext cx="597415" cy="365859"/>
              </a:xfrm>
              <a:custGeom>
                <a:avLst/>
                <a:gdLst/>
                <a:ahLst/>
                <a:cxnLst/>
                <a:rect l="l" t="t" r="r" b="b"/>
                <a:pathLst>
                  <a:path w="4907" h="3005" extrusionOk="0">
                    <a:moveTo>
                      <a:pt x="4354" y="1"/>
                    </a:moveTo>
                    <a:lnTo>
                      <a:pt x="0" y="2641"/>
                    </a:lnTo>
                    <a:cubicBezTo>
                      <a:pt x="29" y="2653"/>
                      <a:pt x="349" y="3005"/>
                      <a:pt x="1130" y="3005"/>
                    </a:cubicBezTo>
                    <a:cubicBezTo>
                      <a:pt x="1556" y="3005"/>
                      <a:pt x="2119" y="2900"/>
                      <a:pt x="2846" y="2579"/>
                    </a:cubicBezTo>
                    <a:cubicBezTo>
                      <a:pt x="4907" y="1678"/>
                      <a:pt x="4354" y="1"/>
                      <a:pt x="43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5" name="Google Shape;1825;p38"/>
              <p:cNvSpPr/>
              <p:nvPr/>
            </p:nvSpPr>
            <p:spPr>
              <a:xfrm flipH="1">
                <a:off x="1509800" y="3770164"/>
                <a:ext cx="497582" cy="462163"/>
              </a:xfrm>
              <a:custGeom>
                <a:avLst/>
                <a:gdLst/>
                <a:ahLst/>
                <a:cxnLst/>
                <a:rect l="l" t="t" r="r" b="b"/>
                <a:pathLst>
                  <a:path w="4087" h="3796" extrusionOk="0">
                    <a:moveTo>
                      <a:pt x="1227" y="1"/>
                    </a:moveTo>
                    <a:cubicBezTo>
                      <a:pt x="1087" y="1"/>
                      <a:pt x="980" y="27"/>
                      <a:pt x="920" y="89"/>
                    </a:cubicBezTo>
                    <a:cubicBezTo>
                      <a:pt x="501" y="518"/>
                      <a:pt x="1437" y="1802"/>
                      <a:pt x="1464" y="1838"/>
                    </a:cubicBezTo>
                    <a:cubicBezTo>
                      <a:pt x="1443" y="1824"/>
                      <a:pt x="1158" y="1637"/>
                      <a:pt x="857" y="1637"/>
                    </a:cubicBezTo>
                    <a:cubicBezTo>
                      <a:pt x="783" y="1637"/>
                      <a:pt x="707" y="1649"/>
                      <a:pt x="634" y="1677"/>
                    </a:cubicBezTo>
                    <a:cubicBezTo>
                      <a:pt x="474" y="1740"/>
                      <a:pt x="331" y="1882"/>
                      <a:pt x="242" y="2168"/>
                    </a:cubicBezTo>
                    <a:cubicBezTo>
                      <a:pt x="0" y="2952"/>
                      <a:pt x="1178" y="3796"/>
                      <a:pt x="2872" y="3796"/>
                    </a:cubicBezTo>
                    <a:cubicBezTo>
                      <a:pt x="3241" y="3796"/>
                      <a:pt x="3634" y="3756"/>
                      <a:pt x="4042" y="3667"/>
                    </a:cubicBezTo>
                    <a:lnTo>
                      <a:pt x="4087" y="919"/>
                    </a:lnTo>
                    <a:lnTo>
                      <a:pt x="4087" y="919"/>
                    </a:lnTo>
                    <a:cubicBezTo>
                      <a:pt x="4086" y="919"/>
                      <a:pt x="4085" y="920"/>
                      <a:pt x="4083" y="920"/>
                    </a:cubicBezTo>
                    <a:cubicBezTo>
                      <a:pt x="4049" y="920"/>
                      <a:pt x="3841" y="833"/>
                      <a:pt x="3543" y="705"/>
                    </a:cubicBezTo>
                    <a:cubicBezTo>
                      <a:pt x="2885" y="433"/>
                      <a:pt x="1791" y="1"/>
                      <a:pt x="12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6" name="Google Shape;1826;p38"/>
              <p:cNvSpPr/>
              <p:nvPr/>
            </p:nvSpPr>
            <p:spPr>
              <a:xfrm flipH="1">
                <a:off x="1509800" y="3855876"/>
                <a:ext cx="497582" cy="376451"/>
              </a:xfrm>
              <a:custGeom>
                <a:avLst/>
                <a:gdLst/>
                <a:ahLst/>
                <a:cxnLst/>
                <a:rect l="l" t="t" r="r" b="b"/>
                <a:pathLst>
                  <a:path w="4087" h="3092" extrusionOk="0">
                    <a:moveTo>
                      <a:pt x="3543" y="1"/>
                    </a:moveTo>
                    <a:cubicBezTo>
                      <a:pt x="3418" y="643"/>
                      <a:pt x="3070" y="1955"/>
                      <a:pt x="2329" y="2222"/>
                    </a:cubicBezTo>
                    <a:cubicBezTo>
                      <a:pt x="2192" y="2271"/>
                      <a:pt x="2062" y="2293"/>
                      <a:pt x="1939" y="2293"/>
                    </a:cubicBezTo>
                    <a:cubicBezTo>
                      <a:pt x="1254" y="2293"/>
                      <a:pt x="793" y="1601"/>
                      <a:pt x="634" y="973"/>
                    </a:cubicBezTo>
                    <a:cubicBezTo>
                      <a:pt x="474" y="1036"/>
                      <a:pt x="331" y="1178"/>
                      <a:pt x="242" y="1464"/>
                    </a:cubicBezTo>
                    <a:cubicBezTo>
                      <a:pt x="0" y="2248"/>
                      <a:pt x="1178" y="3092"/>
                      <a:pt x="2872" y="3092"/>
                    </a:cubicBezTo>
                    <a:cubicBezTo>
                      <a:pt x="3241" y="3092"/>
                      <a:pt x="3634" y="3052"/>
                      <a:pt x="4042" y="2963"/>
                    </a:cubicBezTo>
                    <a:lnTo>
                      <a:pt x="4087" y="215"/>
                    </a:lnTo>
                    <a:lnTo>
                      <a:pt x="4087" y="215"/>
                    </a:lnTo>
                    <a:cubicBezTo>
                      <a:pt x="4086" y="215"/>
                      <a:pt x="4085" y="216"/>
                      <a:pt x="4083" y="216"/>
                    </a:cubicBezTo>
                    <a:cubicBezTo>
                      <a:pt x="4049" y="216"/>
                      <a:pt x="3841" y="129"/>
                      <a:pt x="3543" y="1"/>
                    </a:cubicBezTo>
                    <a:close/>
                  </a:path>
                </a:pathLst>
              </a:custGeom>
              <a:solidFill>
                <a:srgbClr val="4D1311">
                  <a:alpha val="31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7" name="Google Shape;1827;p38"/>
              <p:cNvSpPr/>
              <p:nvPr/>
            </p:nvSpPr>
            <p:spPr>
              <a:xfrm flipH="1">
                <a:off x="463867" y="3163605"/>
                <a:ext cx="1185090" cy="1379671"/>
              </a:xfrm>
              <a:custGeom>
                <a:avLst/>
                <a:gdLst/>
                <a:ahLst/>
                <a:cxnLst/>
                <a:rect l="l" t="t" r="r" b="b"/>
                <a:pathLst>
                  <a:path w="9734" h="11332" extrusionOk="0">
                    <a:moveTo>
                      <a:pt x="3340" y="0"/>
                    </a:moveTo>
                    <a:cubicBezTo>
                      <a:pt x="2876" y="0"/>
                      <a:pt x="2359" y="81"/>
                      <a:pt x="1785" y="263"/>
                    </a:cubicBezTo>
                    <a:lnTo>
                      <a:pt x="1036" y="4197"/>
                    </a:lnTo>
                    <a:cubicBezTo>
                      <a:pt x="1036" y="4197"/>
                      <a:pt x="1607" y="4875"/>
                      <a:pt x="1402" y="5053"/>
                    </a:cubicBezTo>
                    <a:cubicBezTo>
                      <a:pt x="1187" y="5232"/>
                      <a:pt x="1" y="7257"/>
                      <a:pt x="572" y="9478"/>
                    </a:cubicBezTo>
                    <a:cubicBezTo>
                      <a:pt x="889" y="10717"/>
                      <a:pt x="2420" y="11331"/>
                      <a:pt x="4068" y="11331"/>
                    </a:cubicBezTo>
                    <a:cubicBezTo>
                      <a:pt x="5388" y="11331"/>
                      <a:pt x="6783" y="10938"/>
                      <a:pt x="7691" y="10156"/>
                    </a:cubicBezTo>
                    <a:cubicBezTo>
                      <a:pt x="9734" y="8390"/>
                      <a:pt x="8726" y="8292"/>
                      <a:pt x="7869" y="7516"/>
                    </a:cubicBezTo>
                    <a:cubicBezTo>
                      <a:pt x="7013" y="6740"/>
                      <a:pt x="6585" y="5517"/>
                      <a:pt x="6727" y="3599"/>
                    </a:cubicBezTo>
                    <a:cubicBezTo>
                      <a:pt x="6818" y="2350"/>
                      <a:pt x="5853" y="0"/>
                      <a:pt x="3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8" name="Google Shape;1828;p38"/>
              <p:cNvSpPr/>
              <p:nvPr/>
            </p:nvSpPr>
            <p:spPr>
              <a:xfrm flipH="1">
                <a:off x="672421" y="3773207"/>
                <a:ext cx="789654" cy="693732"/>
              </a:xfrm>
              <a:custGeom>
                <a:avLst/>
                <a:gdLst/>
                <a:ahLst/>
                <a:cxnLst/>
                <a:rect l="l" t="t" r="r" b="b"/>
                <a:pathLst>
                  <a:path w="6486" h="5698" extrusionOk="0">
                    <a:moveTo>
                      <a:pt x="2230" y="0"/>
                    </a:moveTo>
                    <a:cubicBezTo>
                      <a:pt x="2221" y="0"/>
                      <a:pt x="2212" y="1"/>
                      <a:pt x="2204" y="2"/>
                    </a:cubicBezTo>
                    <a:cubicBezTo>
                      <a:pt x="2204" y="2"/>
                      <a:pt x="732" y="635"/>
                      <a:pt x="366" y="2580"/>
                    </a:cubicBezTo>
                    <a:cubicBezTo>
                      <a:pt x="0" y="4525"/>
                      <a:pt x="1187" y="5631"/>
                      <a:pt x="2168" y="5693"/>
                    </a:cubicBezTo>
                    <a:cubicBezTo>
                      <a:pt x="2207" y="5696"/>
                      <a:pt x="2245" y="5697"/>
                      <a:pt x="2282" y="5697"/>
                    </a:cubicBezTo>
                    <a:cubicBezTo>
                      <a:pt x="3166" y="5697"/>
                      <a:pt x="3355" y="5007"/>
                      <a:pt x="3355" y="5007"/>
                    </a:cubicBezTo>
                    <a:cubicBezTo>
                      <a:pt x="3355" y="5007"/>
                      <a:pt x="3694" y="5256"/>
                      <a:pt x="4201" y="5256"/>
                    </a:cubicBezTo>
                    <a:cubicBezTo>
                      <a:pt x="4507" y="5256"/>
                      <a:pt x="4874" y="5165"/>
                      <a:pt x="5264" y="4873"/>
                    </a:cubicBezTo>
                    <a:cubicBezTo>
                      <a:pt x="6486" y="3954"/>
                      <a:pt x="4853" y="1688"/>
                      <a:pt x="4773" y="1643"/>
                    </a:cubicBezTo>
                    <a:cubicBezTo>
                      <a:pt x="4694" y="1600"/>
                      <a:pt x="2716" y="0"/>
                      <a:pt x="2230" y="0"/>
                    </a:cubicBezTo>
                    <a:close/>
                  </a:path>
                </a:pathLst>
              </a:custGeom>
              <a:solidFill>
                <a:srgbClr val="4D1311">
                  <a:alpha val="31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" name="Google Shape;1829;p38"/>
              <p:cNvSpPr/>
              <p:nvPr/>
            </p:nvSpPr>
            <p:spPr>
              <a:xfrm flipH="1">
                <a:off x="965467" y="3240673"/>
                <a:ext cx="571605" cy="480060"/>
              </a:xfrm>
              <a:custGeom>
                <a:avLst/>
                <a:gdLst/>
                <a:ahLst/>
                <a:cxnLst/>
                <a:rect l="l" t="t" r="r" b="b"/>
                <a:pathLst>
                  <a:path w="4695" h="3943" extrusionOk="0">
                    <a:moveTo>
                      <a:pt x="2310" y="0"/>
                    </a:moveTo>
                    <a:cubicBezTo>
                      <a:pt x="1640" y="0"/>
                      <a:pt x="1089" y="129"/>
                      <a:pt x="1089" y="129"/>
                    </a:cubicBezTo>
                    <a:cubicBezTo>
                      <a:pt x="1089" y="129"/>
                      <a:pt x="1" y="2957"/>
                      <a:pt x="822" y="3546"/>
                    </a:cubicBezTo>
                    <a:cubicBezTo>
                      <a:pt x="1130" y="3768"/>
                      <a:pt x="1747" y="3943"/>
                      <a:pt x="2397" y="3943"/>
                    </a:cubicBezTo>
                    <a:cubicBezTo>
                      <a:pt x="3497" y="3943"/>
                      <a:pt x="4695" y="3445"/>
                      <a:pt x="4667" y="1842"/>
                    </a:cubicBezTo>
                    <a:cubicBezTo>
                      <a:pt x="4640" y="304"/>
                      <a:pt x="3335" y="0"/>
                      <a:pt x="231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" name="Google Shape;1830;p38"/>
              <p:cNvSpPr/>
              <p:nvPr/>
            </p:nvSpPr>
            <p:spPr>
              <a:xfrm flipH="1">
                <a:off x="1153567" y="3367049"/>
                <a:ext cx="122843" cy="160954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322" extrusionOk="0">
                    <a:moveTo>
                      <a:pt x="583" y="0"/>
                    </a:moveTo>
                    <a:cubicBezTo>
                      <a:pt x="514" y="0"/>
                      <a:pt x="457" y="35"/>
                      <a:pt x="393" y="91"/>
                    </a:cubicBezTo>
                    <a:cubicBezTo>
                      <a:pt x="117" y="349"/>
                      <a:pt x="1" y="1170"/>
                      <a:pt x="1" y="1215"/>
                    </a:cubicBezTo>
                    <a:cubicBezTo>
                      <a:pt x="1" y="1250"/>
                      <a:pt x="28" y="1277"/>
                      <a:pt x="54" y="1277"/>
                    </a:cubicBezTo>
                    <a:cubicBezTo>
                      <a:pt x="90" y="1268"/>
                      <a:pt x="117" y="1250"/>
                      <a:pt x="117" y="1215"/>
                    </a:cubicBezTo>
                    <a:cubicBezTo>
                      <a:pt x="126" y="1090"/>
                      <a:pt x="313" y="117"/>
                      <a:pt x="599" y="117"/>
                    </a:cubicBezTo>
                    <a:cubicBezTo>
                      <a:pt x="634" y="117"/>
                      <a:pt x="661" y="135"/>
                      <a:pt x="688" y="162"/>
                    </a:cubicBezTo>
                    <a:cubicBezTo>
                      <a:pt x="857" y="358"/>
                      <a:pt x="839" y="1018"/>
                      <a:pt x="822" y="1259"/>
                    </a:cubicBezTo>
                    <a:cubicBezTo>
                      <a:pt x="822" y="1286"/>
                      <a:pt x="848" y="1322"/>
                      <a:pt x="884" y="1322"/>
                    </a:cubicBezTo>
                    <a:cubicBezTo>
                      <a:pt x="920" y="1322"/>
                      <a:pt x="946" y="1295"/>
                      <a:pt x="946" y="1268"/>
                    </a:cubicBezTo>
                    <a:cubicBezTo>
                      <a:pt x="955" y="1170"/>
                      <a:pt x="1009" y="349"/>
                      <a:pt x="777" y="82"/>
                    </a:cubicBezTo>
                    <a:cubicBezTo>
                      <a:pt x="732" y="28"/>
                      <a:pt x="670" y="1"/>
                      <a:pt x="607" y="1"/>
                    </a:cubicBezTo>
                    <a:cubicBezTo>
                      <a:pt x="599" y="1"/>
                      <a:pt x="591" y="0"/>
                      <a:pt x="5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" name="Google Shape;1831;p38"/>
              <p:cNvSpPr/>
              <p:nvPr/>
            </p:nvSpPr>
            <p:spPr>
              <a:xfrm flipH="1">
                <a:off x="1326205" y="3177363"/>
                <a:ext cx="673507" cy="601567"/>
              </a:xfrm>
              <a:custGeom>
                <a:avLst/>
                <a:gdLst/>
                <a:ahLst/>
                <a:cxnLst/>
                <a:rect l="l" t="t" r="r" b="b"/>
                <a:pathLst>
                  <a:path w="5532" h="4941" extrusionOk="0">
                    <a:moveTo>
                      <a:pt x="4807" y="1"/>
                    </a:moveTo>
                    <a:cubicBezTo>
                      <a:pt x="4715" y="1"/>
                      <a:pt x="4572" y="16"/>
                      <a:pt x="4390" y="52"/>
                    </a:cubicBezTo>
                    <a:cubicBezTo>
                      <a:pt x="3729" y="177"/>
                      <a:pt x="2552" y="569"/>
                      <a:pt x="1472" y="1461"/>
                    </a:cubicBezTo>
                    <a:cubicBezTo>
                      <a:pt x="1303" y="1604"/>
                      <a:pt x="1142" y="1756"/>
                      <a:pt x="1009" y="1907"/>
                    </a:cubicBezTo>
                    <a:cubicBezTo>
                      <a:pt x="232" y="2782"/>
                      <a:pt x="0" y="3799"/>
                      <a:pt x="259" y="4254"/>
                    </a:cubicBezTo>
                    <a:cubicBezTo>
                      <a:pt x="348" y="4399"/>
                      <a:pt x="486" y="4486"/>
                      <a:pt x="677" y="4486"/>
                    </a:cubicBezTo>
                    <a:cubicBezTo>
                      <a:pt x="755" y="4486"/>
                      <a:pt x="841" y="4472"/>
                      <a:pt x="937" y="4441"/>
                    </a:cubicBezTo>
                    <a:cubicBezTo>
                      <a:pt x="1148" y="4373"/>
                      <a:pt x="1389" y="4348"/>
                      <a:pt x="1642" y="4348"/>
                    </a:cubicBezTo>
                    <a:cubicBezTo>
                      <a:pt x="1753" y="4348"/>
                      <a:pt x="1867" y="4352"/>
                      <a:pt x="1981" y="4361"/>
                    </a:cubicBezTo>
                    <a:cubicBezTo>
                      <a:pt x="2712" y="4423"/>
                      <a:pt x="3489" y="4655"/>
                      <a:pt x="3926" y="4807"/>
                    </a:cubicBezTo>
                    <a:cubicBezTo>
                      <a:pt x="4149" y="4887"/>
                      <a:pt x="4283" y="4940"/>
                      <a:pt x="4283" y="4940"/>
                    </a:cubicBezTo>
                    <a:cubicBezTo>
                      <a:pt x="4283" y="4940"/>
                      <a:pt x="4773" y="4664"/>
                      <a:pt x="5148" y="2889"/>
                    </a:cubicBezTo>
                    <a:cubicBezTo>
                      <a:pt x="5148" y="2871"/>
                      <a:pt x="5157" y="2853"/>
                      <a:pt x="5157" y="2835"/>
                    </a:cubicBezTo>
                    <a:cubicBezTo>
                      <a:pt x="5531" y="1006"/>
                      <a:pt x="4925" y="25"/>
                      <a:pt x="4925" y="25"/>
                    </a:cubicBezTo>
                    <a:cubicBezTo>
                      <a:pt x="4917" y="10"/>
                      <a:pt x="4876" y="1"/>
                      <a:pt x="48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" name="Google Shape;1832;p38"/>
              <p:cNvSpPr/>
              <p:nvPr/>
            </p:nvSpPr>
            <p:spPr>
              <a:xfrm flipH="1">
                <a:off x="1372956" y="3514976"/>
                <a:ext cx="595224" cy="263954"/>
              </a:xfrm>
              <a:custGeom>
                <a:avLst/>
                <a:gdLst/>
                <a:ahLst/>
                <a:cxnLst/>
                <a:rect l="l" t="t" r="r" b="b"/>
                <a:pathLst>
                  <a:path w="4889" h="2168" extrusionOk="0">
                    <a:moveTo>
                      <a:pt x="3662" y="0"/>
                    </a:moveTo>
                    <a:cubicBezTo>
                      <a:pt x="2863" y="0"/>
                      <a:pt x="2195" y="156"/>
                      <a:pt x="1651" y="374"/>
                    </a:cubicBezTo>
                    <a:cubicBezTo>
                      <a:pt x="839" y="696"/>
                      <a:pt x="295" y="1168"/>
                      <a:pt x="0" y="1481"/>
                    </a:cubicBezTo>
                    <a:cubicBezTo>
                      <a:pt x="89" y="1626"/>
                      <a:pt x="227" y="1713"/>
                      <a:pt x="418" y="1713"/>
                    </a:cubicBezTo>
                    <a:cubicBezTo>
                      <a:pt x="496" y="1713"/>
                      <a:pt x="582" y="1699"/>
                      <a:pt x="678" y="1668"/>
                    </a:cubicBezTo>
                    <a:cubicBezTo>
                      <a:pt x="889" y="1600"/>
                      <a:pt x="1125" y="1575"/>
                      <a:pt x="1379" y="1575"/>
                    </a:cubicBezTo>
                    <a:cubicBezTo>
                      <a:pt x="1490" y="1575"/>
                      <a:pt x="1605" y="1579"/>
                      <a:pt x="1722" y="1588"/>
                    </a:cubicBezTo>
                    <a:cubicBezTo>
                      <a:pt x="2819" y="1686"/>
                      <a:pt x="4024" y="2167"/>
                      <a:pt x="4024" y="2167"/>
                    </a:cubicBezTo>
                    <a:cubicBezTo>
                      <a:pt x="4024" y="2167"/>
                      <a:pt x="4514" y="1891"/>
                      <a:pt x="4889" y="116"/>
                    </a:cubicBezTo>
                    <a:cubicBezTo>
                      <a:pt x="4450" y="35"/>
                      <a:pt x="4041" y="0"/>
                      <a:pt x="366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" name="Google Shape;1833;p38"/>
              <p:cNvSpPr/>
              <p:nvPr/>
            </p:nvSpPr>
            <p:spPr>
              <a:xfrm flipH="1">
                <a:off x="1749764" y="3409540"/>
                <a:ext cx="248852" cy="314115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2580" extrusionOk="0">
                    <a:moveTo>
                      <a:pt x="1000" y="0"/>
                    </a:moveTo>
                    <a:cubicBezTo>
                      <a:pt x="241" y="848"/>
                      <a:pt x="0" y="1838"/>
                      <a:pt x="232" y="2311"/>
                    </a:cubicBezTo>
                    <a:cubicBezTo>
                      <a:pt x="241" y="2320"/>
                      <a:pt x="241" y="2338"/>
                      <a:pt x="250" y="2347"/>
                    </a:cubicBezTo>
                    <a:cubicBezTo>
                      <a:pt x="339" y="2492"/>
                      <a:pt x="477" y="2579"/>
                      <a:pt x="668" y="2579"/>
                    </a:cubicBezTo>
                    <a:cubicBezTo>
                      <a:pt x="746" y="2579"/>
                      <a:pt x="832" y="2565"/>
                      <a:pt x="928" y="2534"/>
                    </a:cubicBezTo>
                    <a:cubicBezTo>
                      <a:pt x="1139" y="2466"/>
                      <a:pt x="1380" y="2441"/>
                      <a:pt x="1633" y="2441"/>
                    </a:cubicBezTo>
                    <a:cubicBezTo>
                      <a:pt x="1744" y="2441"/>
                      <a:pt x="1858" y="2445"/>
                      <a:pt x="1972" y="2454"/>
                    </a:cubicBezTo>
                    <a:cubicBezTo>
                      <a:pt x="2043" y="1981"/>
                      <a:pt x="2008" y="1579"/>
                      <a:pt x="1909" y="1240"/>
                    </a:cubicBezTo>
                    <a:lnTo>
                      <a:pt x="1901" y="1240"/>
                    </a:lnTo>
                    <a:cubicBezTo>
                      <a:pt x="1713" y="616"/>
                      <a:pt x="1312" y="223"/>
                      <a:pt x="10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" name="Google Shape;1834;p38"/>
              <p:cNvSpPr/>
              <p:nvPr/>
            </p:nvSpPr>
            <p:spPr>
              <a:xfrm flipH="1">
                <a:off x="1749764" y="3560510"/>
                <a:ext cx="220606" cy="163145"/>
              </a:xfrm>
              <a:custGeom>
                <a:avLst/>
                <a:gdLst/>
                <a:ahLst/>
                <a:cxnLst/>
                <a:rect l="l" t="t" r="r" b="b"/>
                <a:pathLst>
                  <a:path w="1812" h="1340" extrusionOk="0">
                    <a:moveTo>
                      <a:pt x="1677" y="0"/>
                    </a:moveTo>
                    <a:cubicBezTo>
                      <a:pt x="910" y="232"/>
                      <a:pt x="330" y="732"/>
                      <a:pt x="0" y="1071"/>
                    </a:cubicBezTo>
                    <a:cubicBezTo>
                      <a:pt x="9" y="1080"/>
                      <a:pt x="9" y="1098"/>
                      <a:pt x="18" y="1107"/>
                    </a:cubicBezTo>
                    <a:cubicBezTo>
                      <a:pt x="107" y="1252"/>
                      <a:pt x="245" y="1339"/>
                      <a:pt x="436" y="1339"/>
                    </a:cubicBezTo>
                    <a:cubicBezTo>
                      <a:pt x="514" y="1339"/>
                      <a:pt x="600" y="1325"/>
                      <a:pt x="696" y="1294"/>
                    </a:cubicBezTo>
                    <a:cubicBezTo>
                      <a:pt x="907" y="1226"/>
                      <a:pt x="1148" y="1201"/>
                      <a:pt x="1401" y="1201"/>
                    </a:cubicBezTo>
                    <a:cubicBezTo>
                      <a:pt x="1512" y="1201"/>
                      <a:pt x="1626" y="1205"/>
                      <a:pt x="1740" y="1214"/>
                    </a:cubicBezTo>
                    <a:cubicBezTo>
                      <a:pt x="1811" y="741"/>
                      <a:pt x="1776" y="339"/>
                      <a:pt x="1677" y="0"/>
                    </a:cubicBezTo>
                    <a:close/>
                  </a:path>
                </a:pathLst>
              </a:custGeom>
              <a:solidFill>
                <a:srgbClr val="FF1C4A">
                  <a:alpha val="660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" name="Google Shape;1835;p38"/>
              <p:cNvSpPr/>
              <p:nvPr/>
            </p:nvSpPr>
            <p:spPr>
              <a:xfrm flipH="1">
                <a:off x="1326205" y="3177363"/>
                <a:ext cx="195648" cy="601567"/>
              </a:xfrm>
              <a:custGeom>
                <a:avLst/>
                <a:gdLst/>
                <a:ahLst/>
                <a:cxnLst/>
                <a:rect l="l" t="t" r="r" b="b"/>
                <a:pathLst>
                  <a:path w="1607" h="4941" extrusionOk="0">
                    <a:moveTo>
                      <a:pt x="882" y="1"/>
                    </a:moveTo>
                    <a:cubicBezTo>
                      <a:pt x="790" y="1"/>
                      <a:pt x="647" y="16"/>
                      <a:pt x="465" y="52"/>
                    </a:cubicBezTo>
                    <a:cubicBezTo>
                      <a:pt x="670" y="971"/>
                      <a:pt x="955" y="3022"/>
                      <a:pt x="1" y="4807"/>
                    </a:cubicBezTo>
                    <a:cubicBezTo>
                      <a:pt x="224" y="4887"/>
                      <a:pt x="358" y="4940"/>
                      <a:pt x="358" y="4940"/>
                    </a:cubicBezTo>
                    <a:cubicBezTo>
                      <a:pt x="358" y="4940"/>
                      <a:pt x="848" y="4664"/>
                      <a:pt x="1223" y="2889"/>
                    </a:cubicBezTo>
                    <a:cubicBezTo>
                      <a:pt x="1223" y="2871"/>
                      <a:pt x="1232" y="2853"/>
                      <a:pt x="1232" y="2835"/>
                    </a:cubicBezTo>
                    <a:cubicBezTo>
                      <a:pt x="1606" y="1006"/>
                      <a:pt x="1000" y="25"/>
                      <a:pt x="1000" y="25"/>
                    </a:cubicBezTo>
                    <a:cubicBezTo>
                      <a:pt x="992" y="10"/>
                      <a:pt x="951" y="1"/>
                      <a:pt x="882" y="1"/>
                    </a:cubicBezTo>
                    <a:close/>
                  </a:path>
                </a:pathLst>
              </a:custGeom>
              <a:solidFill>
                <a:srgbClr val="FCB1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" name="Google Shape;1836;p38"/>
              <p:cNvSpPr/>
              <p:nvPr/>
            </p:nvSpPr>
            <p:spPr>
              <a:xfrm flipH="1">
                <a:off x="672542" y="3753119"/>
                <a:ext cx="773218" cy="666460"/>
              </a:xfrm>
              <a:custGeom>
                <a:avLst/>
                <a:gdLst/>
                <a:ahLst/>
                <a:cxnLst/>
                <a:rect l="l" t="t" r="r" b="b"/>
                <a:pathLst>
                  <a:path w="6351" h="5474" extrusionOk="0">
                    <a:moveTo>
                      <a:pt x="2724" y="0"/>
                    </a:moveTo>
                    <a:cubicBezTo>
                      <a:pt x="2544" y="0"/>
                      <a:pt x="2363" y="36"/>
                      <a:pt x="2186" y="113"/>
                    </a:cubicBezTo>
                    <a:cubicBezTo>
                      <a:pt x="2150" y="122"/>
                      <a:pt x="2114" y="149"/>
                      <a:pt x="2070" y="167"/>
                    </a:cubicBezTo>
                    <a:cubicBezTo>
                      <a:pt x="1213" y="631"/>
                      <a:pt x="0" y="2709"/>
                      <a:pt x="812" y="4271"/>
                    </a:cubicBezTo>
                    <a:cubicBezTo>
                      <a:pt x="1229" y="5079"/>
                      <a:pt x="1790" y="5473"/>
                      <a:pt x="2228" y="5473"/>
                    </a:cubicBezTo>
                    <a:cubicBezTo>
                      <a:pt x="2390" y="5473"/>
                      <a:pt x="2535" y="5420"/>
                      <a:pt x="2650" y="5314"/>
                    </a:cubicBezTo>
                    <a:cubicBezTo>
                      <a:pt x="2828" y="5145"/>
                      <a:pt x="2944" y="4859"/>
                      <a:pt x="2935" y="4440"/>
                    </a:cubicBezTo>
                    <a:lnTo>
                      <a:pt x="2935" y="4440"/>
                    </a:lnTo>
                    <a:cubicBezTo>
                      <a:pt x="2935" y="4440"/>
                      <a:pt x="3277" y="4960"/>
                      <a:pt x="3945" y="4960"/>
                    </a:cubicBezTo>
                    <a:cubicBezTo>
                      <a:pt x="4255" y="4960"/>
                      <a:pt x="4636" y="4848"/>
                      <a:pt x="5085" y="4520"/>
                    </a:cubicBezTo>
                    <a:cubicBezTo>
                      <a:pt x="6351" y="3603"/>
                      <a:pt x="4539" y="0"/>
                      <a:pt x="272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" name="Google Shape;1837;p38"/>
              <p:cNvSpPr/>
              <p:nvPr/>
            </p:nvSpPr>
            <p:spPr>
              <a:xfrm flipH="1">
                <a:off x="1123130" y="3766876"/>
                <a:ext cx="322631" cy="652702"/>
              </a:xfrm>
              <a:custGeom>
                <a:avLst/>
                <a:gdLst/>
                <a:ahLst/>
                <a:cxnLst/>
                <a:rect l="l" t="t" r="r" b="b"/>
                <a:pathLst>
                  <a:path w="2650" h="5361" extrusionOk="0">
                    <a:moveTo>
                      <a:pt x="2186" y="0"/>
                    </a:moveTo>
                    <a:lnTo>
                      <a:pt x="2186" y="0"/>
                    </a:lnTo>
                    <a:cubicBezTo>
                      <a:pt x="2150" y="18"/>
                      <a:pt x="2114" y="36"/>
                      <a:pt x="2070" y="54"/>
                    </a:cubicBezTo>
                    <a:cubicBezTo>
                      <a:pt x="1213" y="518"/>
                      <a:pt x="0" y="2596"/>
                      <a:pt x="812" y="4158"/>
                    </a:cubicBezTo>
                    <a:cubicBezTo>
                      <a:pt x="1229" y="4966"/>
                      <a:pt x="1790" y="5360"/>
                      <a:pt x="2228" y="5360"/>
                    </a:cubicBezTo>
                    <a:cubicBezTo>
                      <a:pt x="2390" y="5360"/>
                      <a:pt x="2535" y="5307"/>
                      <a:pt x="2650" y="5201"/>
                    </a:cubicBezTo>
                    <a:cubicBezTo>
                      <a:pt x="2266" y="5059"/>
                      <a:pt x="1838" y="4702"/>
                      <a:pt x="1526" y="3836"/>
                    </a:cubicBezTo>
                    <a:cubicBezTo>
                      <a:pt x="1008" y="2391"/>
                      <a:pt x="1686" y="857"/>
                      <a:pt x="2186" y="0"/>
                    </a:cubicBezTo>
                    <a:close/>
                  </a:path>
                </a:pathLst>
              </a:custGeom>
              <a:solidFill>
                <a:srgbClr val="4D1311">
                  <a:alpha val="31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" name="Google Shape;1838;p38"/>
              <p:cNvSpPr/>
              <p:nvPr/>
            </p:nvSpPr>
            <p:spPr>
              <a:xfrm flipH="1">
                <a:off x="1017697" y="4500055"/>
                <a:ext cx="33846" cy="103244"/>
              </a:xfrm>
              <a:custGeom>
                <a:avLst/>
                <a:gdLst/>
                <a:ahLst/>
                <a:cxnLst/>
                <a:rect l="l" t="t" r="r" b="b"/>
                <a:pathLst>
                  <a:path w="278" h="848" extrusionOk="0">
                    <a:moveTo>
                      <a:pt x="134" y="0"/>
                    </a:moveTo>
                    <a:cubicBezTo>
                      <a:pt x="63" y="0"/>
                      <a:pt x="1" y="62"/>
                      <a:pt x="1" y="134"/>
                    </a:cubicBezTo>
                    <a:lnTo>
                      <a:pt x="1" y="705"/>
                    </a:lnTo>
                    <a:cubicBezTo>
                      <a:pt x="1" y="785"/>
                      <a:pt x="63" y="848"/>
                      <a:pt x="134" y="848"/>
                    </a:cubicBezTo>
                    <a:cubicBezTo>
                      <a:pt x="215" y="848"/>
                      <a:pt x="277" y="785"/>
                      <a:pt x="277" y="705"/>
                    </a:cubicBezTo>
                    <a:lnTo>
                      <a:pt x="277" y="134"/>
                    </a:lnTo>
                    <a:cubicBezTo>
                      <a:pt x="277" y="62"/>
                      <a:pt x="215" y="0"/>
                      <a:pt x="13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" name="Google Shape;1839;p38"/>
              <p:cNvSpPr/>
              <p:nvPr/>
            </p:nvSpPr>
            <p:spPr>
              <a:xfrm flipH="1">
                <a:off x="986286" y="4500055"/>
                <a:ext cx="33724" cy="10324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848" extrusionOk="0">
                    <a:moveTo>
                      <a:pt x="134" y="0"/>
                    </a:moveTo>
                    <a:cubicBezTo>
                      <a:pt x="63" y="0"/>
                      <a:pt x="0" y="62"/>
                      <a:pt x="0" y="134"/>
                    </a:cubicBezTo>
                    <a:lnTo>
                      <a:pt x="0" y="705"/>
                    </a:lnTo>
                    <a:cubicBezTo>
                      <a:pt x="0" y="785"/>
                      <a:pt x="63" y="848"/>
                      <a:pt x="134" y="848"/>
                    </a:cubicBezTo>
                    <a:cubicBezTo>
                      <a:pt x="214" y="848"/>
                      <a:pt x="277" y="785"/>
                      <a:pt x="277" y="705"/>
                    </a:cubicBezTo>
                    <a:lnTo>
                      <a:pt x="277" y="134"/>
                    </a:lnTo>
                    <a:cubicBezTo>
                      <a:pt x="277" y="62"/>
                      <a:pt x="214" y="0"/>
                      <a:pt x="13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" name="Google Shape;1840;p38"/>
              <p:cNvSpPr/>
              <p:nvPr/>
            </p:nvSpPr>
            <p:spPr>
              <a:xfrm flipH="1">
                <a:off x="952562" y="4500055"/>
                <a:ext cx="33846" cy="103244"/>
              </a:xfrm>
              <a:custGeom>
                <a:avLst/>
                <a:gdLst/>
                <a:ahLst/>
                <a:cxnLst/>
                <a:rect l="l" t="t" r="r" b="b"/>
                <a:pathLst>
                  <a:path w="278" h="848" extrusionOk="0">
                    <a:moveTo>
                      <a:pt x="135" y="0"/>
                    </a:moveTo>
                    <a:cubicBezTo>
                      <a:pt x="63" y="0"/>
                      <a:pt x="1" y="62"/>
                      <a:pt x="1" y="134"/>
                    </a:cubicBezTo>
                    <a:lnTo>
                      <a:pt x="1" y="705"/>
                    </a:lnTo>
                    <a:cubicBezTo>
                      <a:pt x="1" y="785"/>
                      <a:pt x="63" y="848"/>
                      <a:pt x="135" y="848"/>
                    </a:cubicBezTo>
                    <a:cubicBezTo>
                      <a:pt x="215" y="848"/>
                      <a:pt x="277" y="785"/>
                      <a:pt x="277" y="705"/>
                    </a:cubicBezTo>
                    <a:lnTo>
                      <a:pt x="277" y="134"/>
                    </a:lnTo>
                    <a:cubicBezTo>
                      <a:pt x="277" y="62"/>
                      <a:pt x="215" y="0"/>
                      <a:pt x="1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" name="Google Shape;1841;p38"/>
              <p:cNvSpPr/>
              <p:nvPr/>
            </p:nvSpPr>
            <p:spPr>
              <a:xfrm flipH="1">
                <a:off x="920055" y="4500055"/>
                <a:ext cx="33724" cy="10324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848" extrusionOk="0">
                    <a:moveTo>
                      <a:pt x="134" y="0"/>
                    </a:moveTo>
                    <a:cubicBezTo>
                      <a:pt x="63" y="0"/>
                      <a:pt x="0" y="62"/>
                      <a:pt x="0" y="134"/>
                    </a:cubicBezTo>
                    <a:lnTo>
                      <a:pt x="0" y="705"/>
                    </a:lnTo>
                    <a:cubicBezTo>
                      <a:pt x="0" y="785"/>
                      <a:pt x="63" y="848"/>
                      <a:pt x="134" y="848"/>
                    </a:cubicBezTo>
                    <a:cubicBezTo>
                      <a:pt x="215" y="848"/>
                      <a:pt x="277" y="785"/>
                      <a:pt x="277" y="705"/>
                    </a:cubicBezTo>
                    <a:lnTo>
                      <a:pt x="277" y="134"/>
                    </a:lnTo>
                    <a:cubicBezTo>
                      <a:pt x="277" y="62"/>
                      <a:pt x="215" y="0"/>
                      <a:pt x="13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" name="Google Shape;1842;p38"/>
              <p:cNvSpPr/>
              <p:nvPr/>
            </p:nvSpPr>
            <p:spPr>
              <a:xfrm flipH="1">
                <a:off x="1299055" y="4500055"/>
                <a:ext cx="33846" cy="103244"/>
              </a:xfrm>
              <a:custGeom>
                <a:avLst/>
                <a:gdLst/>
                <a:ahLst/>
                <a:cxnLst/>
                <a:rect l="l" t="t" r="r" b="b"/>
                <a:pathLst>
                  <a:path w="278" h="848" extrusionOk="0">
                    <a:moveTo>
                      <a:pt x="135" y="0"/>
                    </a:moveTo>
                    <a:cubicBezTo>
                      <a:pt x="63" y="0"/>
                      <a:pt x="1" y="62"/>
                      <a:pt x="1" y="134"/>
                    </a:cubicBezTo>
                    <a:lnTo>
                      <a:pt x="1" y="705"/>
                    </a:lnTo>
                    <a:cubicBezTo>
                      <a:pt x="1" y="785"/>
                      <a:pt x="63" y="848"/>
                      <a:pt x="135" y="848"/>
                    </a:cubicBezTo>
                    <a:cubicBezTo>
                      <a:pt x="215" y="848"/>
                      <a:pt x="278" y="785"/>
                      <a:pt x="278" y="705"/>
                    </a:cubicBezTo>
                    <a:lnTo>
                      <a:pt x="278" y="134"/>
                    </a:lnTo>
                    <a:cubicBezTo>
                      <a:pt x="278" y="62"/>
                      <a:pt x="215" y="0"/>
                      <a:pt x="1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" name="Google Shape;1843;p38"/>
              <p:cNvSpPr/>
              <p:nvPr/>
            </p:nvSpPr>
            <p:spPr>
              <a:xfrm flipH="1">
                <a:off x="1267522" y="4500055"/>
                <a:ext cx="33846" cy="103244"/>
              </a:xfrm>
              <a:custGeom>
                <a:avLst/>
                <a:gdLst/>
                <a:ahLst/>
                <a:cxnLst/>
                <a:rect l="l" t="t" r="r" b="b"/>
                <a:pathLst>
                  <a:path w="278" h="848" extrusionOk="0">
                    <a:moveTo>
                      <a:pt x="134" y="0"/>
                    </a:moveTo>
                    <a:cubicBezTo>
                      <a:pt x="63" y="0"/>
                      <a:pt x="1" y="62"/>
                      <a:pt x="1" y="134"/>
                    </a:cubicBezTo>
                    <a:lnTo>
                      <a:pt x="1" y="705"/>
                    </a:lnTo>
                    <a:cubicBezTo>
                      <a:pt x="1" y="785"/>
                      <a:pt x="63" y="848"/>
                      <a:pt x="134" y="848"/>
                    </a:cubicBezTo>
                    <a:cubicBezTo>
                      <a:pt x="215" y="848"/>
                      <a:pt x="277" y="785"/>
                      <a:pt x="277" y="705"/>
                    </a:cubicBezTo>
                    <a:lnTo>
                      <a:pt x="277" y="134"/>
                    </a:lnTo>
                    <a:cubicBezTo>
                      <a:pt x="277" y="62"/>
                      <a:pt x="215" y="0"/>
                      <a:pt x="13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" name="Google Shape;1844;p38"/>
              <p:cNvSpPr/>
              <p:nvPr/>
            </p:nvSpPr>
            <p:spPr>
              <a:xfrm flipH="1">
                <a:off x="1233920" y="4500055"/>
                <a:ext cx="33724" cy="10324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848" extrusionOk="0">
                    <a:moveTo>
                      <a:pt x="134" y="0"/>
                    </a:moveTo>
                    <a:cubicBezTo>
                      <a:pt x="63" y="0"/>
                      <a:pt x="0" y="62"/>
                      <a:pt x="0" y="134"/>
                    </a:cubicBezTo>
                    <a:lnTo>
                      <a:pt x="0" y="705"/>
                    </a:lnTo>
                    <a:cubicBezTo>
                      <a:pt x="0" y="785"/>
                      <a:pt x="63" y="848"/>
                      <a:pt x="134" y="848"/>
                    </a:cubicBezTo>
                    <a:cubicBezTo>
                      <a:pt x="214" y="848"/>
                      <a:pt x="277" y="785"/>
                      <a:pt x="277" y="705"/>
                    </a:cubicBezTo>
                    <a:lnTo>
                      <a:pt x="277" y="134"/>
                    </a:lnTo>
                    <a:cubicBezTo>
                      <a:pt x="277" y="62"/>
                      <a:pt x="214" y="0"/>
                      <a:pt x="13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" name="Google Shape;1845;p38"/>
              <p:cNvSpPr/>
              <p:nvPr/>
            </p:nvSpPr>
            <p:spPr>
              <a:xfrm flipH="1">
                <a:off x="1201292" y="4500055"/>
                <a:ext cx="33846" cy="103244"/>
              </a:xfrm>
              <a:custGeom>
                <a:avLst/>
                <a:gdLst/>
                <a:ahLst/>
                <a:cxnLst/>
                <a:rect l="l" t="t" r="r" b="b"/>
                <a:pathLst>
                  <a:path w="278" h="848" extrusionOk="0">
                    <a:moveTo>
                      <a:pt x="144" y="0"/>
                    </a:moveTo>
                    <a:cubicBezTo>
                      <a:pt x="63" y="0"/>
                      <a:pt x="1" y="62"/>
                      <a:pt x="1" y="134"/>
                    </a:cubicBezTo>
                    <a:lnTo>
                      <a:pt x="1" y="705"/>
                    </a:lnTo>
                    <a:cubicBezTo>
                      <a:pt x="1" y="785"/>
                      <a:pt x="63" y="848"/>
                      <a:pt x="144" y="848"/>
                    </a:cubicBezTo>
                    <a:cubicBezTo>
                      <a:pt x="215" y="848"/>
                      <a:pt x="277" y="785"/>
                      <a:pt x="277" y="705"/>
                    </a:cubicBezTo>
                    <a:lnTo>
                      <a:pt x="277" y="134"/>
                    </a:lnTo>
                    <a:cubicBezTo>
                      <a:pt x="277" y="62"/>
                      <a:pt x="215" y="0"/>
                      <a:pt x="14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6" name="Google Shape;1846;p38"/>
            <p:cNvGrpSpPr/>
            <p:nvPr/>
          </p:nvGrpSpPr>
          <p:grpSpPr>
            <a:xfrm>
              <a:off x="5848593" y="2317885"/>
              <a:ext cx="2170271" cy="2420025"/>
              <a:chOff x="5226818" y="2317885"/>
              <a:chExt cx="2170271" cy="2420025"/>
            </a:xfrm>
          </p:grpSpPr>
          <p:sp>
            <p:nvSpPr>
              <p:cNvPr id="1847" name="Google Shape;1847;p38"/>
              <p:cNvSpPr/>
              <p:nvPr/>
            </p:nvSpPr>
            <p:spPr>
              <a:xfrm flipH="1">
                <a:off x="6416169" y="2317885"/>
                <a:ext cx="450831" cy="252997"/>
              </a:xfrm>
              <a:custGeom>
                <a:avLst/>
                <a:gdLst/>
                <a:ahLst/>
                <a:cxnLst/>
                <a:rect l="l" t="t" r="r" b="b"/>
                <a:pathLst>
                  <a:path w="3703" h="2078" extrusionOk="0">
                    <a:moveTo>
                      <a:pt x="3569" y="1"/>
                    </a:moveTo>
                    <a:lnTo>
                      <a:pt x="125" y="45"/>
                    </a:lnTo>
                    <a:cubicBezTo>
                      <a:pt x="54" y="54"/>
                      <a:pt x="0" y="108"/>
                      <a:pt x="0" y="179"/>
                    </a:cubicBezTo>
                    <a:lnTo>
                      <a:pt x="0" y="1535"/>
                    </a:lnTo>
                    <a:cubicBezTo>
                      <a:pt x="0" y="1606"/>
                      <a:pt x="54" y="1660"/>
                      <a:pt x="125" y="1660"/>
                    </a:cubicBezTo>
                    <a:lnTo>
                      <a:pt x="1437" y="1660"/>
                    </a:lnTo>
                    <a:cubicBezTo>
                      <a:pt x="1472" y="1660"/>
                      <a:pt x="1508" y="1678"/>
                      <a:pt x="1526" y="1705"/>
                    </a:cubicBezTo>
                    <a:lnTo>
                      <a:pt x="1838" y="2052"/>
                    </a:lnTo>
                    <a:cubicBezTo>
                      <a:pt x="1851" y="2069"/>
                      <a:pt x="1870" y="2077"/>
                      <a:pt x="1889" y="2077"/>
                    </a:cubicBezTo>
                    <a:cubicBezTo>
                      <a:pt x="1920" y="2077"/>
                      <a:pt x="1952" y="2056"/>
                      <a:pt x="1963" y="2017"/>
                    </a:cubicBezTo>
                    <a:lnTo>
                      <a:pt x="2025" y="1740"/>
                    </a:lnTo>
                    <a:cubicBezTo>
                      <a:pt x="2043" y="1687"/>
                      <a:pt x="2088" y="1642"/>
                      <a:pt x="2150" y="1642"/>
                    </a:cubicBezTo>
                    <a:lnTo>
                      <a:pt x="3578" y="1642"/>
                    </a:lnTo>
                    <a:cubicBezTo>
                      <a:pt x="3640" y="1642"/>
                      <a:pt x="3703" y="1589"/>
                      <a:pt x="3703" y="1517"/>
                    </a:cubicBezTo>
                    <a:lnTo>
                      <a:pt x="3703" y="134"/>
                    </a:lnTo>
                    <a:cubicBezTo>
                      <a:pt x="3703" y="63"/>
                      <a:pt x="3640" y="1"/>
                      <a:pt x="356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" name="Google Shape;1848;p38"/>
              <p:cNvSpPr/>
              <p:nvPr/>
            </p:nvSpPr>
            <p:spPr>
              <a:xfrm flipH="1">
                <a:off x="6719199" y="2401528"/>
                <a:ext cx="28367" cy="2836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33" extrusionOk="0">
                    <a:moveTo>
                      <a:pt x="117" y="1"/>
                    </a:moveTo>
                    <a:cubicBezTo>
                      <a:pt x="54" y="1"/>
                      <a:pt x="1" y="54"/>
                      <a:pt x="1" y="117"/>
                    </a:cubicBezTo>
                    <a:cubicBezTo>
                      <a:pt x="1" y="179"/>
                      <a:pt x="54" y="232"/>
                      <a:pt x="117" y="232"/>
                    </a:cubicBezTo>
                    <a:cubicBezTo>
                      <a:pt x="179" y="232"/>
                      <a:pt x="233" y="179"/>
                      <a:pt x="233" y="117"/>
                    </a:cubicBezTo>
                    <a:cubicBezTo>
                      <a:pt x="233" y="54"/>
                      <a:pt x="179" y="1"/>
                      <a:pt x="11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" name="Google Shape;1849;p38"/>
              <p:cNvSpPr/>
              <p:nvPr/>
            </p:nvSpPr>
            <p:spPr>
              <a:xfrm flipH="1">
                <a:off x="6629106" y="2401528"/>
                <a:ext cx="28245" cy="28368"/>
              </a:xfrm>
              <a:custGeom>
                <a:avLst/>
                <a:gdLst/>
                <a:ahLst/>
                <a:cxnLst/>
                <a:rect l="l" t="t" r="r" b="b"/>
                <a:pathLst>
                  <a:path w="232" h="233" extrusionOk="0">
                    <a:moveTo>
                      <a:pt x="116" y="1"/>
                    </a:moveTo>
                    <a:cubicBezTo>
                      <a:pt x="54" y="1"/>
                      <a:pt x="0" y="54"/>
                      <a:pt x="0" y="117"/>
                    </a:cubicBezTo>
                    <a:cubicBezTo>
                      <a:pt x="0" y="179"/>
                      <a:pt x="54" y="232"/>
                      <a:pt x="116" y="232"/>
                    </a:cubicBezTo>
                    <a:cubicBezTo>
                      <a:pt x="178" y="232"/>
                      <a:pt x="232" y="179"/>
                      <a:pt x="232" y="117"/>
                    </a:cubicBezTo>
                    <a:cubicBezTo>
                      <a:pt x="232" y="54"/>
                      <a:pt x="178" y="1"/>
                      <a:pt x="11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" name="Google Shape;1850;p38"/>
              <p:cNvSpPr/>
              <p:nvPr/>
            </p:nvSpPr>
            <p:spPr>
              <a:xfrm flipH="1">
                <a:off x="6528055" y="2401528"/>
                <a:ext cx="28367" cy="2836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33" extrusionOk="0">
                    <a:moveTo>
                      <a:pt x="117" y="1"/>
                    </a:moveTo>
                    <a:cubicBezTo>
                      <a:pt x="54" y="1"/>
                      <a:pt x="1" y="54"/>
                      <a:pt x="1" y="117"/>
                    </a:cubicBezTo>
                    <a:cubicBezTo>
                      <a:pt x="1" y="179"/>
                      <a:pt x="54" y="232"/>
                      <a:pt x="117" y="232"/>
                    </a:cubicBezTo>
                    <a:cubicBezTo>
                      <a:pt x="179" y="232"/>
                      <a:pt x="233" y="179"/>
                      <a:pt x="233" y="117"/>
                    </a:cubicBezTo>
                    <a:cubicBezTo>
                      <a:pt x="233" y="54"/>
                      <a:pt x="179" y="1"/>
                      <a:pt x="11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" name="Google Shape;1851;p38"/>
              <p:cNvSpPr/>
              <p:nvPr/>
            </p:nvSpPr>
            <p:spPr>
              <a:xfrm flipH="1">
                <a:off x="5226818" y="4528135"/>
                <a:ext cx="2170271" cy="209775"/>
              </a:xfrm>
              <a:custGeom>
                <a:avLst/>
                <a:gdLst/>
                <a:ahLst/>
                <a:cxnLst/>
                <a:rect l="l" t="t" r="r" b="b"/>
                <a:pathLst>
                  <a:path w="17826" h="1723" extrusionOk="0">
                    <a:moveTo>
                      <a:pt x="8913" y="1"/>
                    </a:moveTo>
                    <a:cubicBezTo>
                      <a:pt x="3989" y="1"/>
                      <a:pt x="1" y="384"/>
                      <a:pt x="1" y="857"/>
                    </a:cubicBezTo>
                    <a:cubicBezTo>
                      <a:pt x="1" y="1339"/>
                      <a:pt x="3989" y="1723"/>
                      <a:pt x="8913" y="1723"/>
                    </a:cubicBezTo>
                    <a:cubicBezTo>
                      <a:pt x="13837" y="1723"/>
                      <a:pt x="17825" y="1339"/>
                      <a:pt x="17825" y="857"/>
                    </a:cubicBezTo>
                    <a:cubicBezTo>
                      <a:pt x="17825" y="384"/>
                      <a:pt x="13837" y="1"/>
                      <a:pt x="8913" y="1"/>
                    </a:cubicBezTo>
                    <a:close/>
                  </a:path>
                </a:pathLst>
              </a:custGeom>
              <a:solidFill>
                <a:srgbClr val="C9CAD2">
                  <a:alpha val="4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" name="Google Shape;1852;p38"/>
              <p:cNvSpPr/>
              <p:nvPr/>
            </p:nvSpPr>
            <p:spPr>
              <a:xfrm flipH="1">
                <a:off x="6530247" y="4140483"/>
                <a:ext cx="706014" cy="507332"/>
              </a:xfrm>
              <a:custGeom>
                <a:avLst/>
                <a:gdLst/>
                <a:ahLst/>
                <a:cxnLst/>
                <a:rect l="l" t="t" r="r" b="b"/>
                <a:pathLst>
                  <a:path w="5799" h="4167" extrusionOk="0">
                    <a:moveTo>
                      <a:pt x="2364" y="0"/>
                    </a:moveTo>
                    <a:cubicBezTo>
                      <a:pt x="2364" y="0"/>
                      <a:pt x="2043" y="107"/>
                      <a:pt x="1651" y="241"/>
                    </a:cubicBezTo>
                    <a:cubicBezTo>
                      <a:pt x="1249" y="384"/>
                      <a:pt x="776" y="553"/>
                      <a:pt x="518" y="678"/>
                    </a:cubicBezTo>
                    <a:cubicBezTo>
                      <a:pt x="0" y="928"/>
                      <a:pt x="2337" y="4166"/>
                      <a:pt x="2337" y="4166"/>
                    </a:cubicBezTo>
                    <a:cubicBezTo>
                      <a:pt x="2337" y="4166"/>
                      <a:pt x="3408" y="3783"/>
                      <a:pt x="4291" y="3506"/>
                    </a:cubicBezTo>
                    <a:cubicBezTo>
                      <a:pt x="4809" y="3337"/>
                      <a:pt x="5264" y="3212"/>
                      <a:pt x="5406" y="3203"/>
                    </a:cubicBezTo>
                    <a:cubicBezTo>
                      <a:pt x="5799" y="3185"/>
                      <a:pt x="2364" y="0"/>
                      <a:pt x="236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" name="Google Shape;1853;p38"/>
              <p:cNvSpPr/>
              <p:nvPr/>
            </p:nvSpPr>
            <p:spPr>
              <a:xfrm flipH="1">
                <a:off x="6883193" y="4201601"/>
                <a:ext cx="449735" cy="480669"/>
              </a:xfrm>
              <a:custGeom>
                <a:avLst/>
                <a:gdLst/>
                <a:ahLst/>
                <a:cxnLst/>
                <a:rect l="l" t="t" r="r" b="b"/>
                <a:pathLst>
                  <a:path w="3694" h="3948" extrusionOk="0">
                    <a:moveTo>
                      <a:pt x="1278" y="1"/>
                    </a:moveTo>
                    <a:cubicBezTo>
                      <a:pt x="1070" y="1"/>
                      <a:pt x="877" y="47"/>
                      <a:pt x="714" y="149"/>
                    </a:cubicBezTo>
                    <a:cubicBezTo>
                      <a:pt x="696" y="167"/>
                      <a:pt x="678" y="176"/>
                      <a:pt x="660" y="185"/>
                    </a:cubicBezTo>
                    <a:cubicBezTo>
                      <a:pt x="0" y="676"/>
                      <a:pt x="134" y="1978"/>
                      <a:pt x="705" y="2888"/>
                    </a:cubicBezTo>
                    <a:cubicBezTo>
                      <a:pt x="1121" y="3561"/>
                      <a:pt x="1786" y="3948"/>
                      <a:pt x="2395" y="3948"/>
                    </a:cubicBezTo>
                    <a:cubicBezTo>
                      <a:pt x="2634" y="3948"/>
                      <a:pt x="2865" y="3888"/>
                      <a:pt x="3069" y="3762"/>
                    </a:cubicBezTo>
                    <a:cubicBezTo>
                      <a:pt x="3479" y="3495"/>
                      <a:pt x="3693" y="3013"/>
                      <a:pt x="3685" y="2469"/>
                    </a:cubicBezTo>
                    <a:cubicBezTo>
                      <a:pt x="3676" y="2076"/>
                      <a:pt x="3551" y="1648"/>
                      <a:pt x="3301" y="1256"/>
                    </a:cubicBezTo>
                    <a:cubicBezTo>
                      <a:pt x="2853" y="533"/>
                      <a:pt x="1981" y="1"/>
                      <a:pt x="127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" name="Google Shape;1854;p38"/>
              <p:cNvSpPr/>
              <p:nvPr/>
            </p:nvSpPr>
            <p:spPr>
              <a:xfrm flipH="1">
                <a:off x="6912534" y="4359146"/>
                <a:ext cx="307534" cy="273329"/>
              </a:xfrm>
              <a:custGeom>
                <a:avLst/>
                <a:gdLst/>
                <a:ahLst/>
                <a:cxnLst/>
                <a:rect l="l" t="t" r="r" b="b"/>
                <a:pathLst>
                  <a:path w="2526" h="2245" extrusionOk="0">
                    <a:moveTo>
                      <a:pt x="885" y="1"/>
                    </a:moveTo>
                    <a:cubicBezTo>
                      <a:pt x="673" y="1"/>
                      <a:pt x="484" y="64"/>
                      <a:pt x="358" y="220"/>
                    </a:cubicBezTo>
                    <a:cubicBezTo>
                      <a:pt x="1" y="648"/>
                      <a:pt x="251" y="1612"/>
                      <a:pt x="706" y="1987"/>
                    </a:cubicBezTo>
                    <a:cubicBezTo>
                      <a:pt x="915" y="2159"/>
                      <a:pt x="1169" y="2245"/>
                      <a:pt x="1415" y="2245"/>
                    </a:cubicBezTo>
                    <a:cubicBezTo>
                      <a:pt x="1703" y="2245"/>
                      <a:pt x="1981" y="2128"/>
                      <a:pt x="2169" y="1897"/>
                    </a:cubicBezTo>
                    <a:cubicBezTo>
                      <a:pt x="2526" y="1469"/>
                      <a:pt x="2436" y="818"/>
                      <a:pt x="1981" y="434"/>
                    </a:cubicBezTo>
                    <a:cubicBezTo>
                      <a:pt x="1692" y="196"/>
                      <a:pt x="1254" y="1"/>
                      <a:pt x="8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" name="Google Shape;1855;p38"/>
              <p:cNvSpPr/>
              <p:nvPr/>
            </p:nvSpPr>
            <p:spPr>
              <a:xfrm flipH="1">
                <a:off x="7177578" y="4277330"/>
                <a:ext cx="66352" cy="72198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93" extrusionOk="0">
                    <a:moveTo>
                      <a:pt x="185" y="0"/>
                    </a:moveTo>
                    <a:cubicBezTo>
                      <a:pt x="158" y="0"/>
                      <a:pt x="132" y="6"/>
                      <a:pt x="108" y="18"/>
                    </a:cubicBezTo>
                    <a:cubicBezTo>
                      <a:pt x="10" y="71"/>
                      <a:pt x="1" y="250"/>
                      <a:pt x="90" y="402"/>
                    </a:cubicBezTo>
                    <a:cubicBezTo>
                      <a:pt x="158" y="518"/>
                      <a:pt x="264" y="592"/>
                      <a:pt x="353" y="592"/>
                    </a:cubicBezTo>
                    <a:cubicBezTo>
                      <a:pt x="380" y="592"/>
                      <a:pt x="406" y="586"/>
                      <a:pt x="429" y="571"/>
                    </a:cubicBezTo>
                    <a:cubicBezTo>
                      <a:pt x="536" y="518"/>
                      <a:pt x="545" y="348"/>
                      <a:pt x="456" y="187"/>
                    </a:cubicBezTo>
                    <a:cubicBezTo>
                      <a:pt x="386" y="70"/>
                      <a:pt x="279" y="0"/>
                      <a:pt x="1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" name="Google Shape;1856;p38"/>
              <p:cNvSpPr/>
              <p:nvPr/>
            </p:nvSpPr>
            <p:spPr>
              <a:xfrm flipH="1">
                <a:off x="7206919" y="4359268"/>
                <a:ext cx="82667" cy="54057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4" extrusionOk="0">
                    <a:moveTo>
                      <a:pt x="265" y="0"/>
                    </a:moveTo>
                    <a:cubicBezTo>
                      <a:pt x="155" y="0"/>
                      <a:pt x="62" y="45"/>
                      <a:pt x="37" y="121"/>
                    </a:cubicBezTo>
                    <a:cubicBezTo>
                      <a:pt x="1" y="228"/>
                      <a:pt x="108" y="362"/>
                      <a:pt x="278" y="415"/>
                    </a:cubicBezTo>
                    <a:cubicBezTo>
                      <a:pt x="328" y="435"/>
                      <a:pt x="379" y="444"/>
                      <a:pt x="426" y="444"/>
                    </a:cubicBezTo>
                    <a:cubicBezTo>
                      <a:pt x="531" y="444"/>
                      <a:pt x="619" y="400"/>
                      <a:pt x="643" y="326"/>
                    </a:cubicBezTo>
                    <a:cubicBezTo>
                      <a:pt x="679" y="210"/>
                      <a:pt x="572" y="76"/>
                      <a:pt x="402" y="23"/>
                    </a:cubicBezTo>
                    <a:cubicBezTo>
                      <a:pt x="356" y="8"/>
                      <a:pt x="309" y="0"/>
                      <a:pt x="2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" name="Google Shape;1857;p38"/>
              <p:cNvSpPr/>
              <p:nvPr/>
            </p:nvSpPr>
            <p:spPr>
              <a:xfrm flipH="1">
                <a:off x="7097225" y="4258093"/>
                <a:ext cx="60874" cy="76581"/>
              </a:xfrm>
              <a:custGeom>
                <a:avLst/>
                <a:gdLst/>
                <a:ahLst/>
                <a:cxnLst/>
                <a:rect l="l" t="t" r="r" b="b"/>
                <a:pathLst>
                  <a:path w="500" h="629" extrusionOk="0">
                    <a:moveTo>
                      <a:pt x="210" y="0"/>
                    </a:moveTo>
                    <a:cubicBezTo>
                      <a:pt x="196" y="0"/>
                      <a:pt x="183" y="2"/>
                      <a:pt x="170" y="6"/>
                    </a:cubicBezTo>
                    <a:cubicBezTo>
                      <a:pt x="54" y="33"/>
                      <a:pt x="0" y="194"/>
                      <a:pt x="45" y="372"/>
                    </a:cubicBezTo>
                    <a:cubicBezTo>
                      <a:pt x="84" y="521"/>
                      <a:pt x="192" y="628"/>
                      <a:pt x="290" y="628"/>
                    </a:cubicBezTo>
                    <a:cubicBezTo>
                      <a:pt x="304" y="628"/>
                      <a:pt x="317" y="626"/>
                      <a:pt x="331" y="622"/>
                    </a:cubicBezTo>
                    <a:cubicBezTo>
                      <a:pt x="446" y="595"/>
                      <a:pt x="500" y="435"/>
                      <a:pt x="455" y="265"/>
                    </a:cubicBezTo>
                    <a:cubicBezTo>
                      <a:pt x="408" y="109"/>
                      <a:pt x="306" y="0"/>
                      <a:pt x="2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" name="Google Shape;1858;p38"/>
              <p:cNvSpPr/>
              <p:nvPr/>
            </p:nvSpPr>
            <p:spPr>
              <a:xfrm flipH="1">
                <a:off x="5366949" y="4140483"/>
                <a:ext cx="705040" cy="507332"/>
              </a:xfrm>
              <a:custGeom>
                <a:avLst/>
                <a:gdLst/>
                <a:ahLst/>
                <a:cxnLst/>
                <a:rect l="l" t="t" r="r" b="b"/>
                <a:pathLst>
                  <a:path w="5791" h="4167" extrusionOk="0">
                    <a:moveTo>
                      <a:pt x="3426" y="0"/>
                    </a:moveTo>
                    <a:cubicBezTo>
                      <a:pt x="3426" y="0"/>
                      <a:pt x="0" y="3185"/>
                      <a:pt x="384" y="3203"/>
                    </a:cubicBezTo>
                    <a:cubicBezTo>
                      <a:pt x="536" y="3212"/>
                      <a:pt x="991" y="3337"/>
                      <a:pt x="1499" y="3506"/>
                    </a:cubicBezTo>
                    <a:cubicBezTo>
                      <a:pt x="2391" y="3783"/>
                      <a:pt x="3453" y="4166"/>
                      <a:pt x="3453" y="4166"/>
                    </a:cubicBezTo>
                    <a:cubicBezTo>
                      <a:pt x="3453" y="4166"/>
                      <a:pt x="5790" y="928"/>
                      <a:pt x="5282" y="678"/>
                    </a:cubicBezTo>
                    <a:cubicBezTo>
                      <a:pt x="5014" y="553"/>
                      <a:pt x="4541" y="384"/>
                      <a:pt x="4140" y="241"/>
                    </a:cubicBezTo>
                    <a:cubicBezTo>
                      <a:pt x="3747" y="107"/>
                      <a:pt x="3426" y="0"/>
                      <a:pt x="342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" name="Google Shape;1859;p38"/>
              <p:cNvSpPr/>
              <p:nvPr/>
            </p:nvSpPr>
            <p:spPr>
              <a:xfrm flipH="1">
                <a:off x="5270282" y="4201601"/>
                <a:ext cx="448761" cy="480669"/>
              </a:xfrm>
              <a:custGeom>
                <a:avLst/>
                <a:gdLst/>
                <a:ahLst/>
                <a:cxnLst/>
                <a:rect l="l" t="t" r="r" b="b"/>
                <a:pathLst>
                  <a:path w="3686" h="3948" extrusionOk="0">
                    <a:moveTo>
                      <a:pt x="2413" y="1"/>
                    </a:moveTo>
                    <a:cubicBezTo>
                      <a:pt x="1708" y="1"/>
                      <a:pt x="839" y="533"/>
                      <a:pt x="384" y="1256"/>
                    </a:cubicBezTo>
                    <a:cubicBezTo>
                      <a:pt x="135" y="1648"/>
                      <a:pt x="10" y="2076"/>
                      <a:pt x="10" y="2469"/>
                    </a:cubicBezTo>
                    <a:cubicBezTo>
                      <a:pt x="1" y="3013"/>
                      <a:pt x="206" y="3495"/>
                      <a:pt x="625" y="3762"/>
                    </a:cubicBezTo>
                    <a:cubicBezTo>
                      <a:pt x="827" y="3888"/>
                      <a:pt x="1056" y="3948"/>
                      <a:pt x="1294" y="3948"/>
                    </a:cubicBezTo>
                    <a:cubicBezTo>
                      <a:pt x="1900" y="3948"/>
                      <a:pt x="2567" y="3561"/>
                      <a:pt x="2989" y="2888"/>
                    </a:cubicBezTo>
                    <a:cubicBezTo>
                      <a:pt x="3560" y="1978"/>
                      <a:pt x="3685" y="676"/>
                      <a:pt x="3034" y="185"/>
                    </a:cubicBezTo>
                    <a:cubicBezTo>
                      <a:pt x="3016" y="176"/>
                      <a:pt x="2998" y="167"/>
                      <a:pt x="2980" y="149"/>
                    </a:cubicBezTo>
                    <a:cubicBezTo>
                      <a:pt x="2816" y="47"/>
                      <a:pt x="2621" y="1"/>
                      <a:pt x="24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" name="Google Shape;1860;p38"/>
              <p:cNvSpPr/>
              <p:nvPr/>
            </p:nvSpPr>
            <p:spPr>
              <a:xfrm flipH="1">
                <a:off x="5383264" y="4359146"/>
                <a:ext cx="306438" cy="273329"/>
              </a:xfrm>
              <a:custGeom>
                <a:avLst/>
                <a:gdLst/>
                <a:ahLst/>
                <a:cxnLst/>
                <a:rect l="l" t="t" r="r" b="b"/>
                <a:pathLst>
                  <a:path w="2517" h="2245" extrusionOk="0">
                    <a:moveTo>
                      <a:pt x="1635" y="1"/>
                    </a:moveTo>
                    <a:cubicBezTo>
                      <a:pt x="1263" y="1"/>
                      <a:pt x="825" y="196"/>
                      <a:pt x="536" y="434"/>
                    </a:cubicBezTo>
                    <a:cubicBezTo>
                      <a:pt x="81" y="818"/>
                      <a:pt x="1" y="1469"/>
                      <a:pt x="349" y="1897"/>
                    </a:cubicBezTo>
                    <a:cubicBezTo>
                      <a:pt x="541" y="2128"/>
                      <a:pt x="819" y="2245"/>
                      <a:pt x="1105" y="2245"/>
                    </a:cubicBezTo>
                    <a:cubicBezTo>
                      <a:pt x="1350" y="2245"/>
                      <a:pt x="1602" y="2159"/>
                      <a:pt x="1812" y="1987"/>
                    </a:cubicBezTo>
                    <a:cubicBezTo>
                      <a:pt x="2276" y="1612"/>
                      <a:pt x="2516" y="648"/>
                      <a:pt x="2168" y="220"/>
                    </a:cubicBezTo>
                    <a:cubicBezTo>
                      <a:pt x="2039" y="64"/>
                      <a:pt x="1848" y="1"/>
                      <a:pt x="16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" name="Google Shape;1861;p38"/>
              <p:cNvSpPr/>
              <p:nvPr/>
            </p:nvSpPr>
            <p:spPr>
              <a:xfrm flipH="1">
                <a:off x="5359401" y="4277330"/>
                <a:ext cx="65257" cy="72198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93" extrusionOk="0">
                    <a:moveTo>
                      <a:pt x="356" y="0"/>
                    </a:moveTo>
                    <a:cubicBezTo>
                      <a:pt x="266" y="0"/>
                      <a:pt x="159" y="70"/>
                      <a:pt x="90" y="187"/>
                    </a:cubicBezTo>
                    <a:cubicBezTo>
                      <a:pt x="0" y="348"/>
                      <a:pt x="9" y="518"/>
                      <a:pt x="107" y="571"/>
                    </a:cubicBezTo>
                    <a:cubicBezTo>
                      <a:pt x="130" y="586"/>
                      <a:pt x="156" y="592"/>
                      <a:pt x="183" y="592"/>
                    </a:cubicBezTo>
                    <a:cubicBezTo>
                      <a:pt x="273" y="592"/>
                      <a:pt x="378" y="518"/>
                      <a:pt x="446" y="402"/>
                    </a:cubicBezTo>
                    <a:cubicBezTo>
                      <a:pt x="536" y="250"/>
                      <a:pt x="527" y="71"/>
                      <a:pt x="429" y="18"/>
                    </a:cubicBezTo>
                    <a:cubicBezTo>
                      <a:pt x="407" y="6"/>
                      <a:pt x="382" y="0"/>
                      <a:pt x="3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" name="Google Shape;1862;p38"/>
              <p:cNvSpPr/>
              <p:nvPr/>
            </p:nvSpPr>
            <p:spPr>
              <a:xfrm flipH="1">
                <a:off x="5313746" y="4359268"/>
                <a:ext cx="82667" cy="54057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4" extrusionOk="0">
                    <a:moveTo>
                      <a:pt x="418" y="0"/>
                    </a:moveTo>
                    <a:cubicBezTo>
                      <a:pt x="374" y="0"/>
                      <a:pt x="326" y="8"/>
                      <a:pt x="277" y="23"/>
                    </a:cubicBezTo>
                    <a:cubicBezTo>
                      <a:pt x="107" y="76"/>
                      <a:pt x="0" y="210"/>
                      <a:pt x="36" y="326"/>
                    </a:cubicBezTo>
                    <a:cubicBezTo>
                      <a:pt x="61" y="400"/>
                      <a:pt x="149" y="444"/>
                      <a:pt x="256" y="444"/>
                    </a:cubicBezTo>
                    <a:cubicBezTo>
                      <a:pt x="305" y="444"/>
                      <a:pt x="358" y="435"/>
                      <a:pt x="411" y="415"/>
                    </a:cubicBezTo>
                    <a:cubicBezTo>
                      <a:pt x="580" y="362"/>
                      <a:pt x="678" y="228"/>
                      <a:pt x="643" y="121"/>
                    </a:cubicBezTo>
                    <a:cubicBezTo>
                      <a:pt x="617" y="45"/>
                      <a:pt x="528" y="0"/>
                      <a:pt x="4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" name="Google Shape;1863;p38"/>
              <p:cNvSpPr/>
              <p:nvPr/>
            </p:nvSpPr>
            <p:spPr>
              <a:xfrm flipH="1">
                <a:off x="5445233" y="4258093"/>
                <a:ext cx="59778" cy="76581"/>
              </a:xfrm>
              <a:custGeom>
                <a:avLst/>
                <a:gdLst/>
                <a:ahLst/>
                <a:cxnLst/>
                <a:rect l="l" t="t" r="r" b="b"/>
                <a:pathLst>
                  <a:path w="491" h="629" extrusionOk="0">
                    <a:moveTo>
                      <a:pt x="288" y="0"/>
                    </a:moveTo>
                    <a:cubicBezTo>
                      <a:pt x="185" y="0"/>
                      <a:pt x="84" y="109"/>
                      <a:pt x="45" y="265"/>
                    </a:cubicBezTo>
                    <a:cubicBezTo>
                      <a:pt x="0" y="435"/>
                      <a:pt x="54" y="595"/>
                      <a:pt x="161" y="622"/>
                    </a:cubicBezTo>
                    <a:cubicBezTo>
                      <a:pt x="175" y="626"/>
                      <a:pt x="189" y="628"/>
                      <a:pt x="204" y="628"/>
                    </a:cubicBezTo>
                    <a:cubicBezTo>
                      <a:pt x="306" y="628"/>
                      <a:pt x="407" y="521"/>
                      <a:pt x="446" y="372"/>
                    </a:cubicBezTo>
                    <a:cubicBezTo>
                      <a:pt x="491" y="194"/>
                      <a:pt x="437" y="33"/>
                      <a:pt x="330" y="6"/>
                    </a:cubicBezTo>
                    <a:cubicBezTo>
                      <a:pt x="316" y="2"/>
                      <a:pt x="302" y="0"/>
                      <a:pt x="2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" name="Google Shape;1864;p38"/>
              <p:cNvSpPr/>
              <p:nvPr/>
            </p:nvSpPr>
            <p:spPr>
              <a:xfrm flipH="1">
                <a:off x="6615957" y="2685936"/>
                <a:ext cx="335780" cy="271990"/>
              </a:xfrm>
              <a:custGeom>
                <a:avLst/>
                <a:gdLst/>
                <a:ahLst/>
                <a:cxnLst/>
                <a:rect l="l" t="t" r="r" b="b"/>
                <a:pathLst>
                  <a:path w="2758" h="2234" extrusionOk="0">
                    <a:moveTo>
                      <a:pt x="1082" y="0"/>
                    </a:moveTo>
                    <a:cubicBezTo>
                      <a:pt x="855" y="0"/>
                      <a:pt x="643" y="75"/>
                      <a:pt x="473" y="269"/>
                    </a:cubicBezTo>
                    <a:cubicBezTo>
                      <a:pt x="0" y="823"/>
                      <a:pt x="723" y="1492"/>
                      <a:pt x="1312" y="1893"/>
                    </a:cubicBezTo>
                    <a:cubicBezTo>
                      <a:pt x="1614" y="2103"/>
                      <a:pt x="1876" y="2234"/>
                      <a:pt x="1914" y="2234"/>
                    </a:cubicBezTo>
                    <a:cubicBezTo>
                      <a:pt x="1916" y="2234"/>
                      <a:pt x="1918" y="2233"/>
                      <a:pt x="1918" y="2232"/>
                    </a:cubicBezTo>
                    <a:cubicBezTo>
                      <a:pt x="1927" y="2214"/>
                      <a:pt x="2043" y="2027"/>
                      <a:pt x="2177" y="1786"/>
                    </a:cubicBezTo>
                    <a:cubicBezTo>
                      <a:pt x="2320" y="1563"/>
                      <a:pt x="2480" y="1304"/>
                      <a:pt x="2596" y="1108"/>
                    </a:cubicBezTo>
                    <a:cubicBezTo>
                      <a:pt x="2695" y="956"/>
                      <a:pt x="2757" y="849"/>
                      <a:pt x="2757" y="849"/>
                    </a:cubicBezTo>
                    <a:cubicBezTo>
                      <a:pt x="2757" y="849"/>
                      <a:pt x="2588" y="689"/>
                      <a:pt x="2320" y="501"/>
                    </a:cubicBezTo>
                    <a:cubicBezTo>
                      <a:pt x="1987" y="268"/>
                      <a:pt x="1510" y="0"/>
                      <a:pt x="108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" name="Google Shape;1865;p38"/>
              <p:cNvSpPr/>
              <p:nvPr/>
            </p:nvSpPr>
            <p:spPr>
              <a:xfrm flipH="1">
                <a:off x="6635558" y="2747541"/>
                <a:ext cx="207579" cy="155962"/>
              </a:xfrm>
              <a:custGeom>
                <a:avLst/>
                <a:gdLst/>
                <a:ahLst/>
                <a:cxnLst/>
                <a:rect l="l" t="t" r="r" b="b"/>
                <a:pathLst>
                  <a:path w="1705" h="1281" extrusionOk="0">
                    <a:moveTo>
                      <a:pt x="425" y="0"/>
                    </a:moveTo>
                    <a:cubicBezTo>
                      <a:pt x="307" y="0"/>
                      <a:pt x="211" y="38"/>
                      <a:pt x="152" y="129"/>
                    </a:cubicBezTo>
                    <a:cubicBezTo>
                      <a:pt x="1" y="370"/>
                      <a:pt x="295" y="665"/>
                      <a:pt x="652" y="914"/>
                    </a:cubicBezTo>
                    <a:cubicBezTo>
                      <a:pt x="866" y="1057"/>
                      <a:pt x="1107" y="1191"/>
                      <a:pt x="1285" y="1280"/>
                    </a:cubicBezTo>
                    <a:cubicBezTo>
                      <a:pt x="1428" y="1057"/>
                      <a:pt x="1588" y="798"/>
                      <a:pt x="1704" y="602"/>
                    </a:cubicBezTo>
                    <a:cubicBezTo>
                      <a:pt x="1553" y="495"/>
                      <a:pt x="1357" y="370"/>
                      <a:pt x="1160" y="254"/>
                    </a:cubicBezTo>
                    <a:cubicBezTo>
                      <a:pt x="900" y="113"/>
                      <a:pt x="629" y="0"/>
                      <a:pt x="4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" name="Google Shape;1866;p38"/>
              <p:cNvSpPr/>
              <p:nvPr/>
            </p:nvSpPr>
            <p:spPr>
              <a:xfrm flipH="1">
                <a:off x="6615957" y="2746932"/>
                <a:ext cx="176169" cy="210993"/>
              </a:xfrm>
              <a:custGeom>
                <a:avLst/>
                <a:gdLst/>
                <a:ahLst/>
                <a:cxnLst/>
                <a:rect l="l" t="t" r="r" b="b"/>
                <a:pathLst>
                  <a:path w="1447" h="1733" extrusionOk="0">
                    <a:moveTo>
                      <a:pt x="1009" y="0"/>
                    </a:moveTo>
                    <a:cubicBezTo>
                      <a:pt x="929" y="72"/>
                      <a:pt x="839" y="161"/>
                      <a:pt x="741" y="259"/>
                    </a:cubicBezTo>
                    <a:cubicBezTo>
                      <a:pt x="572" y="438"/>
                      <a:pt x="393" y="661"/>
                      <a:pt x="233" y="919"/>
                    </a:cubicBezTo>
                    <a:cubicBezTo>
                      <a:pt x="144" y="1062"/>
                      <a:pt x="63" y="1223"/>
                      <a:pt x="1" y="1392"/>
                    </a:cubicBezTo>
                    <a:cubicBezTo>
                      <a:pt x="303" y="1602"/>
                      <a:pt x="565" y="1733"/>
                      <a:pt x="603" y="1733"/>
                    </a:cubicBezTo>
                    <a:cubicBezTo>
                      <a:pt x="605" y="1733"/>
                      <a:pt x="607" y="1732"/>
                      <a:pt x="607" y="1731"/>
                    </a:cubicBezTo>
                    <a:cubicBezTo>
                      <a:pt x="616" y="1713"/>
                      <a:pt x="732" y="1526"/>
                      <a:pt x="866" y="1285"/>
                    </a:cubicBezTo>
                    <a:cubicBezTo>
                      <a:pt x="1009" y="1062"/>
                      <a:pt x="1169" y="803"/>
                      <a:pt x="1285" y="607"/>
                    </a:cubicBezTo>
                    <a:cubicBezTo>
                      <a:pt x="1384" y="455"/>
                      <a:pt x="1446" y="348"/>
                      <a:pt x="1446" y="348"/>
                    </a:cubicBezTo>
                    <a:cubicBezTo>
                      <a:pt x="1446" y="348"/>
                      <a:pt x="1277" y="188"/>
                      <a:pt x="1009" y="0"/>
                    </a:cubicBezTo>
                    <a:close/>
                  </a:path>
                </a:pathLst>
              </a:custGeom>
              <a:solidFill>
                <a:srgbClr val="4D1311">
                  <a:alpha val="31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" name="Google Shape;1867;p38"/>
              <p:cNvSpPr/>
              <p:nvPr/>
            </p:nvSpPr>
            <p:spPr>
              <a:xfrm flipH="1">
                <a:off x="5698224" y="2663047"/>
                <a:ext cx="333588" cy="285138"/>
              </a:xfrm>
              <a:custGeom>
                <a:avLst/>
                <a:gdLst/>
                <a:ahLst/>
                <a:cxnLst/>
                <a:rect l="l" t="t" r="r" b="b"/>
                <a:pathLst>
                  <a:path w="2740" h="2342" extrusionOk="0">
                    <a:moveTo>
                      <a:pt x="1672" y="1"/>
                    </a:moveTo>
                    <a:cubicBezTo>
                      <a:pt x="1212" y="1"/>
                      <a:pt x="717" y="373"/>
                      <a:pt x="384" y="681"/>
                    </a:cubicBezTo>
                    <a:cubicBezTo>
                      <a:pt x="152" y="904"/>
                      <a:pt x="1" y="1091"/>
                      <a:pt x="1" y="1091"/>
                    </a:cubicBezTo>
                    <a:cubicBezTo>
                      <a:pt x="1" y="1091"/>
                      <a:pt x="81" y="1180"/>
                      <a:pt x="197" y="1323"/>
                    </a:cubicBezTo>
                    <a:cubicBezTo>
                      <a:pt x="340" y="1501"/>
                      <a:pt x="545" y="1733"/>
                      <a:pt x="705" y="1938"/>
                    </a:cubicBezTo>
                    <a:cubicBezTo>
                      <a:pt x="884" y="2152"/>
                      <a:pt x="1018" y="2322"/>
                      <a:pt x="1026" y="2340"/>
                    </a:cubicBezTo>
                    <a:cubicBezTo>
                      <a:pt x="1027" y="2341"/>
                      <a:pt x="1028" y="2341"/>
                      <a:pt x="1029" y="2341"/>
                    </a:cubicBezTo>
                    <a:cubicBezTo>
                      <a:pt x="1059" y="2341"/>
                      <a:pt x="1307" y="2167"/>
                      <a:pt x="1580" y="1921"/>
                    </a:cubicBezTo>
                    <a:cubicBezTo>
                      <a:pt x="2106" y="1448"/>
                      <a:pt x="2739" y="672"/>
                      <a:pt x="2186" y="199"/>
                    </a:cubicBezTo>
                    <a:cubicBezTo>
                      <a:pt x="2028" y="58"/>
                      <a:pt x="1853" y="1"/>
                      <a:pt x="167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" name="Google Shape;1868;p38"/>
              <p:cNvSpPr/>
              <p:nvPr/>
            </p:nvSpPr>
            <p:spPr>
              <a:xfrm flipH="1">
                <a:off x="5806823" y="2728426"/>
                <a:ext cx="201127" cy="170694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402" extrusionOk="0">
                    <a:moveTo>
                      <a:pt x="1249" y="0"/>
                    </a:moveTo>
                    <a:cubicBezTo>
                      <a:pt x="1040" y="0"/>
                      <a:pt x="761" y="166"/>
                      <a:pt x="491" y="367"/>
                    </a:cubicBezTo>
                    <a:cubicBezTo>
                      <a:pt x="313" y="500"/>
                      <a:pt x="144" y="652"/>
                      <a:pt x="1" y="786"/>
                    </a:cubicBezTo>
                    <a:cubicBezTo>
                      <a:pt x="144" y="964"/>
                      <a:pt x="349" y="1196"/>
                      <a:pt x="509" y="1401"/>
                    </a:cubicBezTo>
                    <a:cubicBezTo>
                      <a:pt x="679" y="1285"/>
                      <a:pt x="893" y="1125"/>
                      <a:pt x="1089" y="946"/>
                    </a:cubicBezTo>
                    <a:cubicBezTo>
                      <a:pt x="1410" y="652"/>
                      <a:pt x="1651" y="313"/>
                      <a:pt x="1473" y="99"/>
                    </a:cubicBezTo>
                    <a:cubicBezTo>
                      <a:pt x="1414" y="30"/>
                      <a:pt x="1338" y="0"/>
                      <a:pt x="12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" name="Google Shape;1869;p38"/>
              <p:cNvSpPr/>
              <p:nvPr/>
            </p:nvSpPr>
            <p:spPr>
              <a:xfrm flipH="1">
                <a:off x="5839451" y="2745837"/>
                <a:ext cx="192361" cy="202349"/>
              </a:xfrm>
              <a:custGeom>
                <a:avLst/>
                <a:gdLst/>
                <a:ahLst/>
                <a:cxnLst/>
                <a:rect l="l" t="t" r="r" b="b"/>
                <a:pathLst>
                  <a:path w="1580" h="1662" extrusionOk="0">
                    <a:moveTo>
                      <a:pt x="384" y="1"/>
                    </a:moveTo>
                    <a:cubicBezTo>
                      <a:pt x="152" y="224"/>
                      <a:pt x="1" y="411"/>
                      <a:pt x="1" y="411"/>
                    </a:cubicBezTo>
                    <a:cubicBezTo>
                      <a:pt x="1" y="411"/>
                      <a:pt x="81" y="500"/>
                      <a:pt x="197" y="643"/>
                    </a:cubicBezTo>
                    <a:cubicBezTo>
                      <a:pt x="340" y="821"/>
                      <a:pt x="545" y="1053"/>
                      <a:pt x="705" y="1258"/>
                    </a:cubicBezTo>
                    <a:cubicBezTo>
                      <a:pt x="884" y="1472"/>
                      <a:pt x="1018" y="1642"/>
                      <a:pt x="1026" y="1660"/>
                    </a:cubicBezTo>
                    <a:cubicBezTo>
                      <a:pt x="1027" y="1661"/>
                      <a:pt x="1028" y="1661"/>
                      <a:pt x="1029" y="1661"/>
                    </a:cubicBezTo>
                    <a:cubicBezTo>
                      <a:pt x="1059" y="1661"/>
                      <a:pt x="1307" y="1487"/>
                      <a:pt x="1580" y="1241"/>
                    </a:cubicBezTo>
                    <a:cubicBezTo>
                      <a:pt x="1490" y="1080"/>
                      <a:pt x="1392" y="937"/>
                      <a:pt x="1285" y="803"/>
                    </a:cubicBezTo>
                    <a:cubicBezTo>
                      <a:pt x="1089" y="563"/>
                      <a:pt x="884" y="375"/>
                      <a:pt x="687" y="224"/>
                    </a:cubicBezTo>
                    <a:cubicBezTo>
                      <a:pt x="580" y="134"/>
                      <a:pt x="473" y="63"/>
                      <a:pt x="384" y="1"/>
                    </a:cubicBezTo>
                    <a:close/>
                  </a:path>
                </a:pathLst>
              </a:custGeom>
              <a:solidFill>
                <a:srgbClr val="4D1311">
                  <a:alpha val="31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" name="Google Shape;1870;p38"/>
              <p:cNvSpPr/>
              <p:nvPr/>
            </p:nvSpPr>
            <p:spPr>
              <a:xfrm flipH="1">
                <a:off x="5591817" y="2617269"/>
                <a:ext cx="1472901" cy="1961027"/>
              </a:xfrm>
              <a:custGeom>
                <a:avLst/>
                <a:gdLst/>
                <a:ahLst/>
                <a:cxnLst/>
                <a:rect l="l" t="t" r="r" b="b"/>
                <a:pathLst>
                  <a:path w="12098" h="16107" extrusionOk="0">
                    <a:moveTo>
                      <a:pt x="5576" y="1"/>
                    </a:moveTo>
                    <a:cubicBezTo>
                      <a:pt x="5248" y="1"/>
                      <a:pt x="4257" y="299"/>
                      <a:pt x="2980" y="1886"/>
                    </a:cubicBezTo>
                    <a:cubicBezTo>
                      <a:pt x="1437" y="3813"/>
                      <a:pt x="1303" y="6400"/>
                      <a:pt x="777" y="7551"/>
                    </a:cubicBezTo>
                    <a:cubicBezTo>
                      <a:pt x="254" y="8695"/>
                      <a:pt x="233" y="10165"/>
                      <a:pt x="390" y="10165"/>
                    </a:cubicBezTo>
                    <a:cubicBezTo>
                      <a:pt x="391" y="10165"/>
                      <a:pt x="392" y="10165"/>
                      <a:pt x="393" y="10165"/>
                    </a:cubicBezTo>
                    <a:cubicBezTo>
                      <a:pt x="403" y="10164"/>
                      <a:pt x="413" y="10163"/>
                      <a:pt x="422" y="10163"/>
                    </a:cubicBezTo>
                    <a:cubicBezTo>
                      <a:pt x="556" y="10163"/>
                      <a:pt x="508" y="10289"/>
                      <a:pt x="491" y="10415"/>
                    </a:cubicBezTo>
                    <a:cubicBezTo>
                      <a:pt x="482" y="10540"/>
                      <a:pt x="1" y="16071"/>
                      <a:pt x="5362" y="16106"/>
                    </a:cubicBezTo>
                    <a:cubicBezTo>
                      <a:pt x="5399" y="16106"/>
                      <a:pt x="5436" y="16107"/>
                      <a:pt x="5473" y="16107"/>
                    </a:cubicBezTo>
                    <a:cubicBezTo>
                      <a:pt x="10741" y="16107"/>
                      <a:pt x="11341" y="14211"/>
                      <a:pt x="11652" y="12422"/>
                    </a:cubicBezTo>
                    <a:cubicBezTo>
                      <a:pt x="11945" y="10717"/>
                      <a:pt x="11686" y="10222"/>
                      <a:pt x="11751" y="10222"/>
                    </a:cubicBezTo>
                    <a:cubicBezTo>
                      <a:pt x="11755" y="10222"/>
                      <a:pt x="11761" y="10224"/>
                      <a:pt x="11767" y="10227"/>
                    </a:cubicBezTo>
                    <a:cubicBezTo>
                      <a:pt x="11847" y="10276"/>
                      <a:pt x="11927" y="10376"/>
                      <a:pt x="11983" y="10376"/>
                    </a:cubicBezTo>
                    <a:cubicBezTo>
                      <a:pt x="12009" y="10376"/>
                      <a:pt x="12030" y="10355"/>
                      <a:pt x="12044" y="10299"/>
                    </a:cubicBezTo>
                    <a:cubicBezTo>
                      <a:pt x="12098" y="10111"/>
                      <a:pt x="11812" y="8586"/>
                      <a:pt x="11339" y="7266"/>
                    </a:cubicBezTo>
                    <a:cubicBezTo>
                      <a:pt x="10858" y="5954"/>
                      <a:pt x="10858" y="5214"/>
                      <a:pt x="10117" y="3206"/>
                    </a:cubicBezTo>
                    <a:cubicBezTo>
                      <a:pt x="9377" y="1199"/>
                      <a:pt x="7253" y="494"/>
                      <a:pt x="6932" y="477"/>
                    </a:cubicBezTo>
                    <a:cubicBezTo>
                      <a:pt x="6602" y="459"/>
                      <a:pt x="6977" y="325"/>
                      <a:pt x="6959" y="191"/>
                    </a:cubicBezTo>
                    <a:cubicBezTo>
                      <a:pt x="6955" y="162"/>
                      <a:pt x="6904" y="149"/>
                      <a:pt x="6823" y="149"/>
                    </a:cubicBezTo>
                    <a:cubicBezTo>
                      <a:pt x="6560" y="149"/>
                      <a:pt x="5974" y="282"/>
                      <a:pt x="5612" y="405"/>
                    </a:cubicBezTo>
                    <a:cubicBezTo>
                      <a:pt x="5612" y="405"/>
                      <a:pt x="5746" y="129"/>
                      <a:pt x="5692" y="31"/>
                    </a:cubicBezTo>
                    <a:cubicBezTo>
                      <a:pt x="5685" y="14"/>
                      <a:pt x="5645" y="1"/>
                      <a:pt x="557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" name="Google Shape;1871;p38"/>
              <p:cNvSpPr/>
              <p:nvPr/>
            </p:nvSpPr>
            <p:spPr>
              <a:xfrm flipH="1">
                <a:off x="6510645" y="2882684"/>
                <a:ext cx="41394" cy="77190"/>
              </a:xfrm>
              <a:custGeom>
                <a:avLst/>
                <a:gdLst/>
                <a:ahLst/>
                <a:cxnLst/>
                <a:rect l="l" t="t" r="r" b="b"/>
                <a:pathLst>
                  <a:path w="340" h="634" extrusionOk="0">
                    <a:moveTo>
                      <a:pt x="170" y="1"/>
                    </a:moveTo>
                    <a:cubicBezTo>
                      <a:pt x="72" y="1"/>
                      <a:pt x="0" y="134"/>
                      <a:pt x="0" y="313"/>
                    </a:cubicBezTo>
                    <a:cubicBezTo>
                      <a:pt x="0" y="491"/>
                      <a:pt x="72" y="634"/>
                      <a:pt x="170" y="634"/>
                    </a:cubicBezTo>
                    <a:cubicBezTo>
                      <a:pt x="268" y="634"/>
                      <a:pt x="339" y="491"/>
                      <a:pt x="339" y="313"/>
                    </a:cubicBezTo>
                    <a:cubicBezTo>
                      <a:pt x="339" y="134"/>
                      <a:pt x="268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" name="Google Shape;1872;p38"/>
              <p:cNvSpPr/>
              <p:nvPr/>
            </p:nvSpPr>
            <p:spPr>
              <a:xfrm flipH="1">
                <a:off x="6561658" y="3070544"/>
                <a:ext cx="157663" cy="77311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635" extrusionOk="0">
                    <a:moveTo>
                      <a:pt x="652" y="1"/>
                    </a:moveTo>
                    <a:cubicBezTo>
                      <a:pt x="295" y="1"/>
                      <a:pt x="1" y="144"/>
                      <a:pt x="1" y="322"/>
                    </a:cubicBezTo>
                    <a:cubicBezTo>
                      <a:pt x="1" y="492"/>
                      <a:pt x="295" y="634"/>
                      <a:pt x="652" y="634"/>
                    </a:cubicBezTo>
                    <a:cubicBezTo>
                      <a:pt x="1000" y="634"/>
                      <a:pt x="1294" y="492"/>
                      <a:pt x="1294" y="322"/>
                    </a:cubicBezTo>
                    <a:cubicBezTo>
                      <a:pt x="1294" y="144"/>
                      <a:pt x="1000" y="1"/>
                      <a:pt x="6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" name="Google Shape;1873;p38"/>
              <p:cNvSpPr/>
              <p:nvPr/>
            </p:nvSpPr>
            <p:spPr>
              <a:xfrm flipH="1">
                <a:off x="6088182" y="2882684"/>
                <a:ext cx="42490" cy="77190"/>
              </a:xfrm>
              <a:custGeom>
                <a:avLst/>
                <a:gdLst/>
                <a:ahLst/>
                <a:cxnLst/>
                <a:rect l="l" t="t" r="r" b="b"/>
                <a:pathLst>
                  <a:path w="349" h="634" extrusionOk="0">
                    <a:moveTo>
                      <a:pt x="179" y="1"/>
                    </a:moveTo>
                    <a:cubicBezTo>
                      <a:pt x="81" y="1"/>
                      <a:pt x="1" y="134"/>
                      <a:pt x="1" y="313"/>
                    </a:cubicBezTo>
                    <a:cubicBezTo>
                      <a:pt x="1" y="491"/>
                      <a:pt x="81" y="634"/>
                      <a:pt x="179" y="634"/>
                    </a:cubicBezTo>
                    <a:cubicBezTo>
                      <a:pt x="268" y="634"/>
                      <a:pt x="349" y="491"/>
                      <a:pt x="349" y="313"/>
                    </a:cubicBezTo>
                    <a:cubicBezTo>
                      <a:pt x="349" y="134"/>
                      <a:pt x="268" y="1"/>
                      <a:pt x="1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" name="Google Shape;1874;p38"/>
              <p:cNvSpPr/>
              <p:nvPr/>
            </p:nvSpPr>
            <p:spPr>
              <a:xfrm flipH="1">
                <a:off x="5921996" y="3070544"/>
                <a:ext cx="156567" cy="77311"/>
              </a:xfrm>
              <a:custGeom>
                <a:avLst/>
                <a:gdLst/>
                <a:ahLst/>
                <a:cxnLst/>
                <a:rect l="l" t="t" r="r" b="b"/>
                <a:pathLst>
                  <a:path w="1286" h="635" extrusionOk="0">
                    <a:moveTo>
                      <a:pt x="643" y="1"/>
                    </a:moveTo>
                    <a:cubicBezTo>
                      <a:pt x="286" y="1"/>
                      <a:pt x="1" y="144"/>
                      <a:pt x="1" y="322"/>
                    </a:cubicBezTo>
                    <a:cubicBezTo>
                      <a:pt x="1" y="492"/>
                      <a:pt x="286" y="634"/>
                      <a:pt x="643" y="634"/>
                    </a:cubicBezTo>
                    <a:cubicBezTo>
                      <a:pt x="1000" y="634"/>
                      <a:pt x="1286" y="492"/>
                      <a:pt x="1286" y="322"/>
                    </a:cubicBezTo>
                    <a:cubicBezTo>
                      <a:pt x="1286" y="144"/>
                      <a:pt x="1000" y="1"/>
                      <a:pt x="6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" name="Google Shape;1875;p38"/>
              <p:cNvSpPr/>
              <p:nvPr/>
            </p:nvSpPr>
            <p:spPr>
              <a:xfrm flipH="1">
                <a:off x="6131645" y="2854438"/>
                <a:ext cx="380217" cy="532291"/>
              </a:xfrm>
              <a:custGeom>
                <a:avLst/>
                <a:gdLst/>
                <a:ahLst/>
                <a:cxnLst/>
                <a:rect l="l" t="t" r="r" b="b"/>
                <a:pathLst>
                  <a:path w="3123" h="4372" extrusionOk="0">
                    <a:moveTo>
                      <a:pt x="1562" y="1"/>
                    </a:moveTo>
                    <a:cubicBezTo>
                      <a:pt x="1499" y="1"/>
                      <a:pt x="1437" y="1"/>
                      <a:pt x="1383" y="10"/>
                    </a:cubicBezTo>
                    <a:cubicBezTo>
                      <a:pt x="607" y="134"/>
                      <a:pt x="0" y="1062"/>
                      <a:pt x="0" y="2186"/>
                    </a:cubicBezTo>
                    <a:cubicBezTo>
                      <a:pt x="0" y="3391"/>
                      <a:pt x="696" y="4372"/>
                      <a:pt x="1562" y="4372"/>
                    </a:cubicBezTo>
                    <a:cubicBezTo>
                      <a:pt x="2034" y="4372"/>
                      <a:pt x="2454" y="4086"/>
                      <a:pt x="2739" y="3623"/>
                    </a:cubicBezTo>
                    <a:cubicBezTo>
                      <a:pt x="2980" y="3239"/>
                      <a:pt x="3123" y="2739"/>
                      <a:pt x="3123" y="2186"/>
                    </a:cubicBezTo>
                    <a:cubicBezTo>
                      <a:pt x="3123" y="982"/>
                      <a:pt x="2427" y="1"/>
                      <a:pt x="15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" name="Google Shape;1876;p38"/>
              <p:cNvSpPr/>
              <p:nvPr/>
            </p:nvSpPr>
            <p:spPr>
              <a:xfrm flipH="1">
                <a:off x="6320598" y="3023914"/>
                <a:ext cx="15340" cy="148900"/>
              </a:xfrm>
              <a:custGeom>
                <a:avLst/>
                <a:gdLst/>
                <a:ahLst/>
                <a:cxnLst/>
                <a:rect l="l" t="t" r="r" b="b"/>
                <a:pathLst>
                  <a:path w="126" h="1223" extrusionOk="0">
                    <a:moveTo>
                      <a:pt x="63" y="0"/>
                    </a:moveTo>
                    <a:cubicBezTo>
                      <a:pt x="27" y="0"/>
                      <a:pt x="1" y="36"/>
                      <a:pt x="1" y="63"/>
                    </a:cubicBezTo>
                    <a:lnTo>
                      <a:pt x="1" y="1160"/>
                    </a:lnTo>
                    <a:cubicBezTo>
                      <a:pt x="1" y="1196"/>
                      <a:pt x="27" y="1222"/>
                      <a:pt x="63" y="1222"/>
                    </a:cubicBezTo>
                    <a:cubicBezTo>
                      <a:pt x="99" y="1222"/>
                      <a:pt x="126" y="1196"/>
                      <a:pt x="126" y="1160"/>
                    </a:cubicBezTo>
                    <a:lnTo>
                      <a:pt x="126" y="63"/>
                    </a:lnTo>
                    <a:cubicBezTo>
                      <a:pt x="126" y="36"/>
                      <a:pt x="99" y="0"/>
                      <a:pt x="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" name="Google Shape;1877;p38"/>
              <p:cNvSpPr/>
              <p:nvPr/>
            </p:nvSpPr>
            <p:spPr>
              <a:xfrm flipH="1">
                <a:off x="6254367" y="2947820"/>
                <a:ext cx="147801" cy="83764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688" extrusionOk="0">
                    <a:moveTo>
                      <a:pt x="607" y="1"/>
                    </a:moveTo>
                    <a:cubicBezTo>
                      <a:pt x="518" y="1"/>
                      <a:pt x="438" y="10"/>
                      <a:pt x="366" y="28"/>
                    </a:cubicBezTo>
                    <a:cubicBezTo>
                      <a:pt x="152" y="81"/>
                      <a:pt x="0" y="206"/>
                      <a:pt x="0" y="349"/>
                    </a:cubicBezTo>
                    <a:cubicBezTo>
                      <a:pt x="0" y="536"/>
                      <a:pt x="268" y="688"/>
                      <a:pt x="607" y="688"/>
                    </a:cubicBezTo>
                    <a:cubicBezTo>
                      <a:pt x="946" y="688"/>
                      <a:pt x="1214" y="536"/>
                      <a:pt x="1214" y="349"/>
                    </a:cubicBezTo>
                    <a:cubicBezTo>
                      <a:pt x="1214" y="340"/>
                      <a:pt x="1214" y="331"/>
                      <a:pt x="1214" y="331"/>
                    </a:cubicBezTo>
                    <a:cubicBezTo>
                      <a:pt x="1205" y="144"/>
                      <a:pt x="937" y="1"/>
                      <a:pt x="6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" name="Google Shape;1878;p38"/>
              <p:cNvSpPr/>
              <p:nvPr/>
            </p:nvSpPr>
            <p:spPr>
              <a:xfrm flipH="1">
                <a:off x="6254367" y="2947820"/>
                <a:ext cx="103242" cy="49065"/>
              </a:xfrm>
              <a:custGeom>
                <a:avLst/>
                <a:gdLst/>
                <a:ahLst/>
                <a:cxnLst/>
                <a:rect l="l" t="t" r="r" b="b"/>
                <a:pathLst>
                  <a:path w="848" h="403" extrusionOk="0">
                    <a:moveTo>
                      <a:pt x="241" y="1"/>
                    </a:moveTo>
                    <a:cubicBezTo>
                      <a:pt x="152" y="1"/>
                      <a:pt x="72" y="10"/>
                      <a:pt x="0" y="28"/>
                    </a:cubicBezTo>
                    <a:cubicBezTo>
                      <a:pt x="9" y="233"/>
                      <a:pt x="241" y="402"/>
                      <a:pt x="535" y="402"/>
                    </a:cubicBezTo>
                    <a:cubicBezTo>
                      <a:pt x="651" y="402"/>
                      <a:pt x="759" y="375"/>
                      <a:pt x="848" y="331"/>
                    </a:cubicBezTo>
                    <a:cubicBezTo>
                      <a:pt x="839" y="144"/>
                      <a:pt x="571" y="1"/>
                      <a:pt x="241" y="1"/>
                    </a:cubicBezTo>
                    <a:close/>
                  </a:path>
                </a:pathLst>
              </a:custGeom>
              <a:solidFill>
                <a:srgbClr val="4D1311">
                  <a:alpha val="20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" name="Google Shape;1879;p38"/>
              <p:cNvSpPr/>
              <p:nvPr/>
            </p:nvSpPr>
            <p:spPr>
              <a:xfrm flipH="1">
                <a:off x="6178275" y="2855533"/>
                <a:ext cx="333588" cy="531195"/>
              </a:xfrm>
              <a:custGeom>
                <a:avLst/>
                <a:gdLst/>
                <a:ahLst/>
                <a:cxnLst/>
                <a:rect l="l" t="t" r="r" b="b"/>
                <a:pathLst>
                  <a:path w="2740" h="4363" extrusionOk="0">
                    <a:moveTo>
                      <a:pt x="1383" y="1"/>
                    </a:moveTo>
                    <a:lnTo>
                      <a:pt x="1383" y="1"/>
                    </a:lnTo>
                    <a:cubicBezTo>
                      <a:pt x="607" y="125"/>
                      <a:pt x="0" y="1053"/>
                      <a:pt x="0" y="2177"/>
                    </a:cubicBezTo>
                    <a:cubicBezTo>
                      <a:pt x="0" y="3382"/>
                      <a:pt x="696" y="4363"/>
                      <a:pt x="1562" y="4363"/>
                    </a:cubicBezTo>
                    <a:cubicBezTo>
                      <a:pt x="2034" y="4363"/>
                      <a:pt x="2454" y="4077"/>
                      <a:pt x="2739" y="3614"/>
                    </a:cubicBezTo>
                    <a:lnTo>
                      <a:pt x="2739" y="3614"/>
                    </a:lnTo>
                    <a:cubicBezTo>
                      <a:pt x="2424" y="3797"/>
                      <a:pt x="2108" y="3888"/>
                      <a:pt x="1817" y="3888"/>
                    </a:cubicBezTo>
                    <a:cubicBezTo>
                      <a:pt x="1061" y="3888"/>
                      <a:pt x="469" y="3278"/>
                      <a:pt x="482" y="2106"/>
                    </a:cubicBezTo>
                    <a:cubicBezTo>
                      <a:pt x="500" y="875"/>
                      <a:pt x="1053" y="259"/>
                      <a:pt x="1383" y="1"/>
                    </a:cubicBezTo>
                    <a:close/>
                  </a:path>
                </a:pathLst>
              </a:custGeom>
              <a:solidFill>
                <a:srgbClr val="78433F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" name="Google Shape;1880;p38"/>
              <p:cNvSpPr/>
              <p:nvPr/>
            </p:nvSpPr>
            <p:spPr>
              <a:xfrm flipH="1">
                <a:off x="5904586" y="3459413"/>
                <a:ext cx="806090" cy="985201"/>
              </a:xfrm>
              <a:custGeom>
                <a:avLst/>
                <a:gdLst/>
                <a:ahLst/>
                <a:cxnLst/>
                <a:rect l="l" t="t" r="r" b="b"/>
                <a:pathLst>
                  <a:path w="6621" h="8092" extrusionOk="0">
                    <a:moveTo>
                      <a:pt x="3177" y="1"/>
                    </a:moveTo>
                    <a:cubicBezTo>
                      <a:pt x="929" y="1"/>
                      <a:pt x="295" y="2061"/>
                      <a:pt x="295" y="2061"/>
                    </a:cubicBezTo>
                    <a:lnTo>
                      <a:pt x="63" y="4256"/>
                    </a:lnTo>
                    <a:cubicBezTo>
                      <a:pt x="63" y="4256"/>
                      <a:pt x="1" y="8092"/>
                      <a:pt x="3614" y="8092"/>
                    </a:cubicBezTo>
                    <a:cubicBezTo>
                      <a:pt x="4907" y="8092"/>
                      <a:pt x="5603" y="7378"/>
                      <a:pt x="5969" y="6450"/>
                    </a:cubicBezTo>
                    <a:cubicBezTo>
                      <a:pt x="6620" y="4773"/>
                      <a:pt x="6192" y="2391"/>
                      <a:pt x="6156" y="2159"/>
                    </a:cubicBezTo>
                    <a:cubicBezTo>
                      <a:pt x="6103" y="1794"/>
                      <a:pt x="5425" y="18"/>
                      <a:pt x="320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" name="Google Shape;1881;p38"/>
              <p:cNvSpPr/>
              <p:nvPr/>
            </p:nvSpPr>
            <p:spPr>
              <a:xfrm flipH="1">
                <a:off x="5983844" y="3459413"/>
                <a:ext cx="726833" cy="985201"/>
              </a:xfrm>
              <a:custGeom>
                <a:avLst/>
                <a:gdLst/>
                <a:ahLst/>
                <a:cxnLst/>
                <a:rect l="l" t="t" r="r" b="b"/>
                <a:pathLst>
                  <a:path w="5970" h="8092" extrusionOk="0">
                    <a:moveTo>
                      <a:pt x="3177" y="1"/>
                    </a:moveTo>
                    <a:cubicBezTo>
                      <a:pt x="929" y="1"/>
                      <a:pt x="295" y="2061"/>
                      <a:pt x="295" y="2061"/>
                    </a:cubicBezTo>
                    <a:lnTo>
                      <a:pt x="63" y="4256"/>
                    </a:lnTo>
                    <a:cubicBezTo>
                      <a:pt x="63" y="4256"/>
                      <a:pt x="1" y="8092"/>
                      <a:pt x="3614" y="8092"/>
                    </a:cubicBezTo>
                    <a:cubicBezTo>
                      <a:pt x="4907" y="8092"/>
                      <a:pt x="5603" y="7378"/>
                      <a:pt x="5969" y="6450"/>
                    </a:cubicBezTo>
                    <a:lnTo>
                      <a:pt x="5969" y="6450"/>
                    </a:lnTo>
                    <a:cubicBezTo>
                      <a:pt x="5438" y="6783"/>
                      <a:pt x="4927" y="6935"/>
                      <a:pt x="4459" y="6935"/>
                    </a:cubicBezTo>
                    <a:cubicBezTo>
                      <a:pt x="3033" y="6935"/>
                      <a:pt x="1995" y="5530"/>
                      <a:pt x="1928" y="3569"/>
                    </a:cubicBezTo>
                    <a:cubicBezTo>
                      <a:pt x="1856" y="1624"/>
                      <a:pt x="2650" y="536"/>
                      <a:pt x="3204" y="1"/>
                    </a:cubicBezTo>
                    <a:close/>
                  </a:path>
                </a:pathLst>
              </a:custGeom>
              <a:solidFill>
                <a:srgbClr val="78433F">
                  <a:alpha val="12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" name="Google Shape;1882;p38"/>
              <p:cNvSpPr/>
              <p:nvPr/>
            </p:nvSpPr>
            <p:spPr>
              <a:xfrm flipH="1">
                <a:off x="6543517" y="3748326"/>
                <a:ext cx="353920" cy="484565"/>
              </a:xfrm>
              <a:custGeom>
                <a:avLst/>
                <a:gdLst/>
                <a:ahLst/>
                <a:cxnLst/>
                <a:rect l="l" t="t" r="r" b="b"/>
                <a:pathLst>
                  <a:path w="2907" h="3980" extrusionOk="0">
                    <a:moveTo>
                      <a:pt x="839" y="1"/>
                    </a:moveTo>
                    <a:cubicBezTo>
                      <a:pt x="839" y="1"/>
                      <a:pt x="0" y="741"/>
                      <a:pt x="0" y="1437"/>
                    </a:cubicBezTo>
                    <a:cubicBezTo>
                      <a:pt x="0" y="2142"/>
                      <a:pt x="884" y="3970"/>
                      <a:pt x="1919" y="3979"/>
                    </a:cubicBezTo>
                    <a:cubicBezTo>
                      <a:pt x="1925" y="3979"/>
                      <a:pt x="1931" y="3979"/>
                      <a:pt x="1938" y="3979"/>
                    </a:cubicBezTo>
                    <a:cubicBezTo>
                      <a:pt x="2907" y="3979"/>
                      <a:pt x="2739" y="3301"/>
                      <a:pt x="2739" y="3301"/>
                    </a:cubicBezTo>
                    <a:lnTo>
                      <a:pt x="839" y="1"/>
                    </a:lnTo>
                    <a:close/>
                  </a:path>
                </a:pathLst>
              </a:custGeom>
              <a:solidFill>
                <a:srgbClr val="4D1311">
                  <a:alpha val="31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" name="Google Shape;1883;p38"/>
              <p:cNvSpPr/>
              <p:nvPr/>
            </p:nvSpPr>
            <p:spPr>
              <a:xfrm flipH="1">
                <a:off x="6510402" y="3646056"/>
                <a:ext cx="399819" cy="559928"/>
              </a:xfrm>
              <a:custGeom>
                <a:avLst/>
                <a:gdLst/>
                <a:ahLst/>
                <a:cxnLst/>
                <a:rect l="l" t="t" r="r" b="b"/>
                <a:pathLst>
                  <a:path w="3284" h="4599" extrusionOk="0">
                    <a:moveTo>
                      <a:pt x="1962" y="0"/>
                    </a:moveTo>
                    <a:cubicBezTo>
                      <a:pt x="1597" y="0"/>
                      <a:pt x="0" y="1509"/>
                      <a:pt x="25" y="2081"/>
                    </a:cubicBezTo>
                    <a:cubicBezTo>
                      <a:pt x="52" y="2696"/>
                      <a:pt x="953" y="4543"/>
                      <a:pt x="2113" y="4596"/>
                    </a:cubicBezTo>
                    <a:cubicBezTo>
                      <a:pt x="2148" y="4598"/>
                      <a:pt x="2183" y="4599"/>
                      <a:pt x="2216" y="4599"/>
                    </a:cubicBezTo>
                    <a:cubicBezTo>
                      <a:pt x="3274" y="4599"/>
                      <a:pt x="3283" y="3784"/>
                      <a:pt x="2782" y="2652"/>
                    </a:cubicBezTo>
                    <a:cubicBezTo>
                      <a:pt x="2273" y="1474"/>
                      <a:pt x="2050" y="64"/>
                      <a:pt x="2024" y="29"/>
                    </a:cubicBezTo>
                    <a:cubicBezTo>
                      <a:pt x="2011" y="10"/>
                      <a:pt x="1990" y="0"/>
                      <a:pt x="196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" name="Google Shape;1884;p38"/>
              <p:cNvSpPr/>
              <p:nvPr/>
            </p:nvSpPr>
            <p:spPr>
              <a:xfrm flipH="1">
                <a:off x="5730853" y="3748326"/>
                <a:ext cx="353920" cy="484565"/>
              </a:xfrm>
              <a:custGeom>
                <a:avLst/>
                <a:gdLst/>
                <a:ahLst/>
                <a:cxnLst/>
                <a:rect l="l" t="t" r="r" b="b"/>
                <a:pathLst>
                  <a:path w="2907" h="3980" extrusionOk="0">
                    <a:moveTo>
                      <a:pt x="2068" y="1"/>
                    </a:moveTo>
                    <a:lnTo>
                      <a:pt x="168" y="3301"/>
                    </a:lnTo>
                    <a:cubicBezTo>
                      <a:pt x="168" y="3301"/>
                      <a:pt x="1" y="3979"/>
                      <a:pt x="970" y="3979"/>
                    </a:cubicBezTo>
                    <a:cubicBezTo>
                      <a:pt x="976" y="3979"/>
                      <a:pt x="982" y="3979"/>
                      <a:pt x="989" y="3979"/>
                    </a:cubicBezTo>
                    <a:cubicBezTo>
                      <a:pt x="2023" y="3970"/>
                      <a:pt x="2907" y="2142"/>
                      <a:pt x="2907" y="1437"/>
                    </a:cubicBezTo>
                    <a:cubicBezTo>
                      <a:pt x="2907" y="741"/>
                      <a:pt x="2068" y="1"/>
                      <a:pt x="2068" y="1"/>
                    </a:cubicBezTo>
                    <a:close/>
                  </a:path>
                </a:pathLst>
              </a:custGeom>
              <a:solidFill>
                <a:srgbClr val="4D1311">
                  <a:alpha val="31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" name="Google Shape;1885;p38"/>
              <p:cNvSpPr/>
              <p:nvPr/>
            </p:nvSpPr>
            <p:spPr>
              <a:xfrm flipH="1">
                <a:off x="5718069" y="3646056"/>
                <a:ext cx="399819" cy="559928"/>
              </a:xfrm>
              <a:custGeom>
                <a:avLst/>
                <a:gdLst/>
                <a:ahLst/>
                <a:cxnLst/>
                <a:rect l="l" t="t" r="r" b="b"/>
                <a:pathLst>
                  <a:path w="3284" h="4599" extrusionOk="0">
                    <a:moveTo>
                      <a:pt x="1322" y="0"/>
                    </a:moveTo>
                    <a:cubicBezTo>
                      <a:pt x="1294" y="0"/>
                      <a:pt x="1273" y="10"/>
                      <a:pt x="1261" y="29"/>
                    </a:cubicBezTo>
                    <a:cubicBezTo>
                      <a:pt x="1234" y="64"/>
                      <a:pt x="1011" y="1474"/>
                      <a:pt x="493" y="2652"/>
                    </a:cubicBezTo>
                    <a:cubicBezTo>
                      <a:pt x="1" y="3784"/>
                      <a:pt x="2" y="4599"/>
                      <a:pt x="1067" y="4599"/>
                    </a:cubicBezTo>
                    <a:cubicBezTo>
                      <a:pt x="1101" y="4599"/>
                      <a:pt x="1136" y="4598"/>
                      <a:pt x="1171" y="4596"/>
                    </a:cubicBezTo>
                    <a:cubicBezTo>
                      <a:pt x="2331" y="4543"/>
                      <a:pt x="3232" y="2696"/>
                      <a:pt x="3259" y="2081"/>
                    </a:cubicBezTo>
                    <a:cubicBezTo>
                      <a:pt x="3284" y="1509"/>
                      <a:pt x="1687" y="0"/>
                      <a:pt x="132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" name="Google Shape;1886;p38"/>
              <p:cNvSpPr/>
              <p:nvPr/>
            </p:nvSpPr>
            <p:spPr>
              <a:xfrm flipH="1">
                <a:off x="6883193" y="4224003"/>
                <a:ext cx="449735" cy="458267"/>
              </a:xfrm>
              <a:custGeom>
                <a:avLst/>
                <a:gdLst/>
                <a:ahLst/>
                <a:cxnLst/>
                <a:rect l="l" t="t" r="r" b="b"/>
                <a:pathLst>
                  <a:path w="3694" h="3764" extrusionOk="0">
                    <a:moveTo>
                      <a:pt x="660" y="1"/>
                    </a:moveTo>
                    <a:cubicBezTo>
                      <a:pt x="0" y="492"/>
                      <a:pt x="134" y="1794"/>
                      <a:pt x="705" y="2704"/>
                    </a:cubicBezTo>
                    <a:cubicBezTo>
                      <a:pt x="1121" y="3377"/>
                      <a:pt x="1786" y="3764"/>
                      <a:pt x="2395" y="3764"/>
                    </a:cubicBezTo>
                    <a:cubicBezTo>
                      <a:pt x="2634" y="3764"/>
                      <a:pt x="2865" y="3704"/>
                      <a:pt x="3069" y="3578"/>
                    </a:cubicBezTo>
                    <a:cubicBezTo>
                      <a:pt x="3479" y="3311"/>
                      <a:pt x="3693" y="2829"/>
                      <a:pt x="3685" y="2285"/>
                    </a:cubicBezTo>
                    <a:lnTo>
                      <a:pt x="3685" y="2285"/>
                    </a:lnTo>
                    <a:cubicBezTo>
                      <a:pt x="3551" y="2338"/>
                      <a:pt x="3435" y="2392"/>
                      <a:pt x="3319" y="2427"/>
                    </a:cubicBezTo>
                    <a:cubicBezTo>
                      <a:pt x="3095" y="2494"/>
                      <a:pt x="2889" y="2524"/>
                      <a:pt x="2700" y="2524"/>
                    </a:cubicBezTo>
                    <a:cubicBezTo>
                      <a:pt x="1973" y="2524"/>
                      <a:pt x="1496" y="2075"/>
                      <a:pt x="1178" y="1509"/>
                    </a:cubicBezTo>
                    <a:cubicBezTo>
                      <a:pt x="1080" y="1339"/>
                      <a:pt x="999" y="1152"/>
                      <a:pt x="928" y="964"/>
                    </a:cubicBezTo>
                    <a:cubicBezTo>
                      <a:pt x="865" y="813"/>
                      <a:pt x="821" y="670"/>
                      <a:pt x="785" y="527"/>
                    </a:cubicBezTo>
                    <a:cubicBezTo>
                      <a:pt x="732" y="340"/>
                      <a:pt x="687" y="162"/>
                      <a:pt x="660" y="1"/>
                    </a:cubicBezTo>
                    <a:close/>
                  </a:path>
                </a:pathLst>
              </a:custGeom>
              <a:solidFill>
                <a:srgbClr val="4D1311">
                  <a:alpha val="31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" name="Google Shape;1887;p38"/>
              <p:cNvSpPr/>
              <p:nvPr/>
            </p:nvSpPr>
            <p:spPr>
              <a:xfrm flipH="1">
                <a:off x="5270282" y="4224003"/>
                <a:ext cx="448761" cy="458267"/>
              </a:xfrm>
              <a:custGeom>
                <a:avLst/>
                <a:gdLst/>
                <a:ahLst/>
                <a:cxnLst/>
                <a:rect l="l" t="t" r="r" b="b"/>
                <a:pathLst>
                  <a:path w="3686" h="3764" extrusionOk="0">
                    <a:moveTo>
                      <a:pt x="3034" y="1"/>
                    </a:moveTo>
                    <a:cubicBezTo>
                      <a:pt x="2998" y="162"/>
                      <a:pt x="2963" y="340"/>
                      <a:pt x="2909" y="527"/>
                    </a:cubicBezTo>
                    <a:cubicBezTo>
                      <a:pt x="2864" y="670"/>
                      <a:pt x="2820" y="813"/>
                      <a:pt x="2766" y="964"/>
                    </a:cubicBezTo>
                    <a:cubicBezTo>
                      <a:pt x="2695" y="1152"/>
                      <a:pt x="2606" y="1339"/>
                      <a:pt x="2508" y="1509"/>
                    </a:cubicBezTo>
                    <a:cubicBezTo>
                      <a:pt x="2189" y="2075"/>
                      <a:pt x="1713" y="2524"/>
                      <a:pt x="990" y="2524"/>
                    </a:cubicBezTo>
                    <a:cubicBezTo>
                      <a:pt x="802" y="2524"/>
                      <a:pt x="598" y="2494"/>
                      <a:pt x="375" y="2427"/>
                    </a:cubicBezTo>
                    <a:cubicBezTo>
                      <a:pt x="260" y="2392"/>
                      <a:pt x="135" y="2338"/>
                      <a:pt x="10" y="2285"/>
                    </a:cubicBezTo>
                    <a:lnTo>
                      <a:pt x="10" y="2285"/>
                    </a:lnTo>
                    <a:cubicBezTo>
                      <a:pt x="1" y="2829"/>
                      <a:pt x="206" y="3311"/>
                      <a:pt x="625" y="3578"/>
                    </a:cubicBezTo>
                    <a:cubicBezTo>
                      <a:pt x="827" y="3704"/>
                      <a:pt x="1056" y="3764"/>
                      <a:pt x="1294" y="3764"/>
                    </a:cubicBezTo>
                    <a:cubicBezTo>
                      <a:pt x="1900" y="3764"/>
                      <a:pt x="2567" y="3377"/>
                      <a:pt x="2989" y="2704"/>
                    </a:cubicBezTo>
                    <a:cubicBezTo>
                      <a:pt x="3560" y="1794"/>
                      <a:pt x="3685" y="492"/>
                      <a:pt x="3034" y="1"/>
                    </a:cubicBezTo>
                    <a:close/>
                  </a:path>
                </a:pathLst>
              </a:custGeom>
              <a:solidFill>
                <a:srgbClr val="4D1311">
                  <a:alpha val="31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1888" name="Google Shape;1888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71600" y="4618452"/>
            <a:ext cx="2099824" cy="4567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Covid Outbreak for Kids by Slidesgo">
  <a:themeElements>
    <a:clrScheme name="Simple Light">
      <a:dk1>
        <a:srgbClr val="322F46"/>
      </a:dk1>
      <a:lt1>
        <a:srgbClr val="EBECF3"/>
      </a:lt1>
      <a:dk2>
        <a:srgbClr val="FC476C"/>
      </a:dk2>
      <a:lt2>
        <a:srgbClr val="AFB9E6"/>
      </a:lt2>
      <a:accent1>
        <a:srgbClr val="3CB3B3"/>
      </a:accent1>
      <a:accent2>
        <a:srgbClr val="F8B047"/>
      </a:accent2>
      <a:accent3>
        <a:srgbClr val="FCEED9"/>
      </a:accent3>
      <a:accent4>
        <a:srgbClr val="7F3DEC"/>
      </a:accent4>
      <a:accent5>
        <a:srgbClr val="7CE6CD"/>
      </a:accent5>
      <a:accent6>
        <a:srgbClr val="B6695E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305</Words>
  <Application>Microsoft Office PowerPoint</Application>
  <PresentationFormat>全屏显示(16:9)</PresentationFormat>
  <Paragraphs>61</Paragraphs>
  <Slides>10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7" baseType="lpstr">
      <vt:lpstr>Arial</vt:lpstr>
      <vt:lpstr>Titan One</vt:lpstr>
      <vt:lpstr>Raleway</vt:lpstr>
      <vt:lpstr>Assistant</vt:lpstr>
      <vt:lpstr>Roboto Condensed Light</vt:lpstr>
      <vt:lpstr>Livvic</vt:lpstr>
      <vt:lpstr>Covid Outbreak for Kids by Slidesgo</vt:lpstr>
      <vt:lpstr>DetectiveMask   An AI application for  mask detection</vt:lpstr>
      <vt:lpstr>TABLE OF CONTENTS</vt:lpstr>
      <vt:lpstr>OUR TEAM</vt:lpstr>
      <vt:lpstr>OBJECTIVE</vt:lpstr>
      <vt:lpstr>BENEFITS OF OUR SOLUTION</vt:lpstr>
      <vt:lpstr>DATA SOURCE</vt:lpstr>
      <vt:lpstr>TECHNOLOGY</vt:lpstr>
      <vt:lpstr>PROGRESS</vt:lpstr>
      <vt:lpstr>Q&amp;A</vt:lpstr>
      <vt:lpstr>THANKS!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DetectiveMask   An AI application for  mask detection</dc:title>
  <cp:lastModifiedBy>HONG0135@e.ntu.edu.sg</cp:lastModifiedBy>
  <cp:revision>1</cp:revision>
  <dcterms:modified xsi:type="dcterms:W3CDTF">2021-10-07T03:54:26Z</dcterms:modified>
</cp:coreProperties>
</file>